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58" r:id="rId5"/>
    <p:sldId id="273" r:id="rId6"/>
    <p:sldId id="259" r:id="rId7"/>
    <p:sldId id="271" r:id="rId8"/>
    <p:sldId id="275" r:id="rId9"/>
    <p:sldId id="262" r:id="rId10"/>
    <p:sldId id="263" r:id="rId11"/>
    <p:sldId id="267" r:id="rId12"/>
    <p:sldId id="261" r:id="rId13"/>
    <p:sldId id="264" r:id="rId14"/>
    <p:sldId id="265" r:id="rId15"/>
    <p:sldId id="266" r:id="rId16"/>
    <p:sldId id="268" r:id="rId17"/>
    <p:sldId id="269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722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osvita.ua/doc/files/news/768/76886/D18.docx" TargetMode="External"/><Relationship Id="rId1" Type="http://schemas.openxmlformats.org/officeDocument/2006/relationships/hyperlink" Target="https://ru.osvita.ua/doc/files/news/768/76886/D17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49785-3773-45EE-B315-06BB1538931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907F7-AEAD-4042-9D35-A2819409EC05}">
      <dgm:prSet phldrT="[Текст]"/>
      <dgm:spPr/>
      <dgm:t>
        <a:bodyPr/>
        <a:lstStyle/>
        <a:p>
          <a:r>
            <a:rPr lang="uk-UA" noProof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Компетентнісний потенціал громадянської та історичної освітньої галузі та базові знання зазначені в </a:t>
          </a:r>
          <a:r>
            <a:rPr lang="uk-UA" noProof="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додатку 17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noProof="0" dirty="0" smtClean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uk-UA" noProof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Вимоги до обов’язкових результатів навчання учнів з громадянської та історичної освітньої галузі зазначені в </a:t>
          </a:r>
          <a:r>
            <a:rPr lang="uk-UA" noProof="0" dirty="0" smtClean="0">
              <a:solidFill>
                <a:srgbClr val="8C8282"/>
              </a:solidFill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2"/>
            </a:rPr>
            <a:t>додатку 18</a:t>
          </a:r>
          <a:endParaRPr lang="uk-UA" noProof="0" dirty="0"/>
        </a:p>
      </dgm:t>
    </dgm:pt>
    <dgm:pt modelId="{23D08406-76DB-4F49-9E3A-4AE1D6213A40}" type="parTrans" cxnId="{33A11CFB-04E4-41E7-B08B-879731BF9CF7}">
      <dgm:prSet/>
      <dgm:spPr/>
      <dgm:t>
        <a:bodyPr/>
        <a:lstStyle/>
        <a:p>
          <a:endParaRPr lang="ru-RU"/>
        </a:p>
      </dgm:t>
    </dgm:pt>
    <dgm:pt modelId="{4A273A88-4B76-417F-8458-9B96A9B2A6B3}" type="sibTrans" cxnId="{33A11CFB-04E4-41E7-B08B-879731BF9CF7}">
      <dgm:prSet/>
      <dgm:spPr/>
      <dgm:t>
        <a:bodyPr/>
        <a:lstStyle/>
        <a:p>
          <a:endParaRPr lang="ru-RU"/>
        </a:p>
      </dgm:t>
    </dgm:pt>
    <dgm:pt modelId="{BBF275FB-462F-4BFB-8C89-1F0B841DC36C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</a:rPr>
            <a:t>Рекомендації щодо оцінювання навчальних досягнень учнів 5-6 класів, які здобувають освіту відповідно до нового Державного стандарту базової середньої освіти (наказ Міністерства освіти і науки України від 01квітня 2022 р. № 289 </a:t>
          </a:r>
          <a:endParaRPr lang="uk-UA" noProof="0" dirty="0">
            <a:solidFill>
              <a:schemeClr val="tx1"/>
            </a:solidFill>
          </a:endParaRPr>
        </a:p>
      </dgm:t>
    </dgm:pt>
    <dgm:pt modelId="{A0854DE6-8EA5-457F-BEA8-4ED1A6A1F222}" type="parTrans" cxnId="{53752F9C-37E7-4273-97CF-9A4300487378}">
      <dgm:prSet/>
      <dgm:spPr/>
      <dgm:t>
        <a:bodyPr/>
        <a:lstStyle/>
        <a:p>
          <a:endParaRPr lang="ru-RU"/>
        </a:p>
      </dgm:t>
    </dgm:pt>
    <dgm:pt modelId="{8C8A1D35-F23A-4940-82C0-CDF952B09277}" type="sibTrans" cxnId="{53752F9C-37E7-4273-97CF-9A4300487378}">
      <dgm:prSet/>
      <dgm:spPr/>
      <dgm:t>
        <a:bodyPr/>
        <a:lstStyle/>
        <a:p>
          <a:endParaRPr lang="ru-RU"/>
        </a:p>
      </dgm:t>
    </dgm:pt>
    <dgm:pt modelId="{1DEE3EAA-98D2-49F2-9806-5B4B23437409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</a:rPr>
            <a:t>Міністерство освіти і науки України Модельна навчальна програма «Досліджуємо історію і суспільство. 5-6 класи (інтегрований курс)» для закладів загальної середньої освіти (автори Пометун О. І., Ремех Т. О., Малієнко Ю. Б., Мороз П. В.). Очікувані результати.</a:t>
          </a:r>
          <a:endParaRPr lang="uk-UA" noProof="0" dirty="0">
            <a:solidFill>
              <a:schemeClr val="tx1"/>
            </a:solidFill>
          </a:endParaRPr>
        </a:p>
      </dgm:t>
    </dgm:pt>
    <dgm:pt modelId="{3A57D4B5-C536-47F8-9615-B88E75AB6A9A}" type="parTrans" cxnId="{FBC5989A-DBAD-40C2-B854-1761F1840CE6}">
      <dgm:prSet/>
      <dgm:spPr/>
      <dgm:t>
        <a:bodyPr/>
        <a:lstStyle/>
        <a:p>
          <a:endParaRPr lang="ru-RU"/>
        </a:p>
      </dgm:t>
    </dgm:pt>
    <dgm:pt modelId="{30144E0A-7254-4FE7-8EEA-4347B4EC97EC}" type="sibTrans" cxnId="{FBC5989A-DBAD-40C2-B854-1761F1840CE6}">
      <dgm:prSet/>
      <dgm:spPr/>
      <dgm:t>
        <a:bodyPr/>
        <a:lstStyle/>
        <a:p>
          <a:endParaRPr lang="ru-RU"/>
        </a:p>
      </dgm:t>
    </dgm:pt>
    <dgm:pt modelId="{D821E209-B91A-4BCB-A593-C36C9D6E445B}" type="pres">
      <dgm:prSet presAssocID="{D0E49785-3773-45EE-B315-06BB153893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9F1A4E-B63D-4015-AB40-680E95AE2D8F}" type="pres">
      <dgm:prSet presAssocID="{73B907F7-AEAD-4042-9D35-A2819409EC05}" presName="comp" presStyleCnt="0"/>
      <dgm:spPr/>
    </dgm:pt>
    <dgm:pt modelId="{7509F92A-76CC-4A36-BE4D-CB453DBD18CE}" type="pres">
      <dgm:prSet presAssocID="{73B907F7-AEAD-4042-9D35-A2819409EC05}" presName="box" presStyleLbl="node1" presStyleIdx="0" presStyleCnt="3"/>
      <dgm:spPr/>
      <dgm:t>
        <a:bodyPr/>
        <a:lstStyle/>
        <a:p>
          <a:endParaRPr lang="ru-RU"/>
        </a:p>
      </dgm:t>
    </dgm:pt>
    <dgm:pt modelId="{380E08EE-B27C-447C-B2FA-E2736A92EEDE}" type="pres">
      <dgm:prSet presAssocID="{73B907F7-AEAD-4042-9D35-A2819409EC05}" presName="img" presStyleLbl="fgImgPlace1" presStyleIdx="0" presStyleCnt="3"/>
      <dgm:spPr/>
    </dgm:pt>
    <dgm:pt modelId="{56457AC1-B684-4186-AF57-EF15A8BA1230}" type="pres">
      <dgm:prSet presAssocID="{73B907F7-AEAD-4042-9D35-A2819409E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A771D-85A6-45B6-9F6F-33F7BF683359}" type="pres">
      <dgm:prSet presAssocID="{4A273A88-4B76-417F-8458-9B96A9B2A6B3}" presName="spacer" presStyleCnt="0"/>
      <dgm:spPr/>
    </dgm:pt>
    <dgm:pt modelId="{5B360DF5-BA23-4292-A85B-96D0C09EA0F4}" type="pres">
      <dgm:prSet presAssocID="{BBF275FB-462F-4BFB-8C89-1F0B841DC36C}" presName="comp" presStyleCnt="0"/>
      <dgm:spPr/>
    </dgm:pt>
    <dgm:pt modelId="{F7F0E597-E37A-461C-8FB7-92649CDA1EB9}" type="pres">
      <dgm:prSet presAssocID="{BBF275FB-462F-4BFB-8C89-1F0B841DC36C}" presName="box" presStyleLbl="node1" presStyleIdx="1" presStyleCnt="3" custLinFactNeighborX="-672" custLinFactNeighborY="236"/>
      <dgm:spPr/>
      <dgm:t>
        <a:bodyPr/>
        <a:lstStyle/>
        <a:p>
          <a:endParaRPr lang="ru-RU"/>
        </a:p>
      </dgm:t>
    </dgm:pt>
    <dgm:pt modelId="{14375ECE-620D-4CB1-B763-9B93BBFD17E5}" type="pres">
      <dgm:prSet presAssocID="{BBF275FB-462F-4BFB-8C89-1F0B841DC36C}" presName="img" presStyleLbl="fgImgPlace1" presStyleIdx="1" presStyleCnt="3"/>
      <dgm:spPr/>
    </dgm:pt>
    <dgm:pt modelId="{CCB019B1-E4BC-4625-8B31-40FC94FF3B50}" type="pres">
      <dgm:prSet presAssocID="{BBF275FB-462F-4BFB-8C89-1F0B841DC3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83648-F468-4DA3-8334-5DA9D8AC83AD}" type="pres">
      <dgm:prSet presAssocID="{8C8A1D35-F23A-4940-82C0-CDF952B09277}" presName="spacer" presStyleCnt="0"/>
      <dgm:spPr/>
    </dgm:pt>
    <dgm:pt modelId="{28887ED0-8FCF-4471-B84C-C4A39DDC37A1}" type="pres">
      <dgm:prSet presAssocID="{1DEE3EAA-98D2-49F2-9806-5B4B23437409}" presName="comp" presStyleCnt="0"/>
      <dgm:spPr/>
    </dgm:pt>
    <dgm:pt modelId="{17269FA9-E04A-4693-B0F9-91165BD74308}" type="pres">
      <dgm:prSet presAssocID="{1DEE3EAA-98D2-49F2-9806-5B4B23437409}" presName="box" presStyleLbl="node1" presStyleIdx="2" presStyleCnt="3"/>
      <dgm:spPr/>
      <dgm:t>
        <a:bodyPr/>
        <a:lstStyle/>
        <a:p>
          <a:endParaRPr lang="ru-RU"/>
        </a:p>
      </dgm:t>
    </dgm:pt>
    <dgm:pt modelId="{80F5D3AF-686D-4D34-9BBD-2721757BE931}" type="pres">
      <dgm:prSet presAssocID="{1DEE3EAA-98D2-49F2-9806-5B4B23437409}" presName="img" presStyleLbl="fgImgPlace1" presStyleIdx="2" presStyleCnt="3"/>
      <dgm:spPr/>
    </dgm:pt>
    <dgm:pt modelId="{6BA2E24F-983B-4005-A093-A1348CDCF2E5}" type="pres">
      <dgm:prSet presAssocID="{1DEE3EAA-98D2-49F2-9806-5B4B2343740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11CFB-04E4-41E7-B08B-879731BF9CF7}" srcId="{D0E49785-3773-45EE-B315-06BB1538931B}" destId="{73B907F7-AEAD-4042-9D35-A2819409EC05}" srcOrd="0" destOrd="0" parTransId="{23D08406-76DB-4F49-9E3A-4AE1D6213A40}" sibTransId="{4A273A88-4B76-417F-8458-9B96A9B2A6B3}"/>
    <dgm:cxn modelId="{267EC268-E5F5-4E78-8C50-119E9C06486A}" type="presOf" srcId="{1DEE3EAA-98D2-49F2-9806-5B4B23437409}" destId="{6BA2E24F-983B-4005-A093-A1348CDCF2E5}" srcOrd="1" destOrd="0" presId="urn:microsoft.com/office/officeart/2005/8/layout/vList4"/>
    <dgm:cxn modelId="{A063EAC2-6915-4CF1-91E5-14B6F0775215}" type="presOf" srcId="{73B907F7-AEAD-4042-9D35-A2819409EC05}" destId="{56457AC1-B684-4186-AF57-EF15A8BA1230}" srcOrd="1" destOrd="0" presId="urn:microsoft.com/office/officeart/2005/8/layout/vList4"/>
    <dgm:cxn modelId="{735FA05B-C778-401A-8045-EE7EAE1A7B8C}" type="presOf" srcId="{BBF275FB-462F-4BFB-8C89-1F0B841DC36C}" destId="{F7F0E597-E37A-461C-8FB7-92649CDA1EB9}" srcOrd="0" destOrd="0" presId="urn:microsoft.com/office/officeart/2005/8/layout/vList4"/>
    <dgm:cxn modelId="{FBC5989A-DBAD-40C2-B854-1761F1840CE6}" srcId="{D0E49785-3773-45EE-B315-06BB1538931B}" destId="{1DEE3EAA-98D2-49F2-9806-5B4B23437409}" srcOrd="2" destOrd="0" parTransId="{3A57D4B5-C536-47F8-9615-B88E75AB6A9A}" sibTransId="{30144E0A-7254-4FE7-8EEA-4347B4EC97EC}"/>
    <dgm:cxn modelId="{7D21AF71-A808-41EB-A30B-500EF3A95F36}" type="presOf" srcId="{D0E49785-3773-45EE-B315-06BB1538931B}" destId="{D821E209-B91A-4BCB-A593-C36C9D6E445B}" srcOrd="0" destOrd="0" presId="urn:microsoft.com/office/officeart/2005/8/layout/vList4"/>
    <dgm:cxn modelId="{BD4F7A7D-3B16-41D3-A502-05BDCA489B36}" type="presOf" srcId="{1DEE3EAA-98D2-49F2-9806-5B4B23437409}" destId="{17269FA9-E04A-4693-B0F9-91165BD74308}" srcOrd="0" destOrd="0" presId="urn:microsoft.com/office/officeart/2005/8/layout/vList4"/>
    <dgm:cxn modelId="{235AA287-4BED-4F6A-BDE3-0003C9CC448D}" type="presOf" srcId="{BBF275FB-462F-4BFB-8C89-1F0B841DC36C}" destId="{CCB019B1-E4BC-4625-8B31-40FC94FF3B50}" srcOrd="1" destOrd="0" presId="urn:microsoft.com/office/officeart/2005/8/layout/vList4"/>
    <dgm:cxn modelId="{78AD6CCD-CA37-4A83-9647-31242AD285BD}" type="presOf" srcId="{73B907F7-AEAD-4042-9D35-A2819409EC05}" destId="{7509F92A-76CC-4A36-BE4D-CB453DBD18CE}" srcOrd="0" destOrd="0" presId="urn:microsoft.com/office/officeart/2005/8/layout/vList4"/>
    <dgm:cxn modelId="{53752F9C-37E7-4273-97CF-9A4300487378}" srcId="{D0E49785-3773-45EE-B315-06BB1538931B}" destId="{BBF275FB-462F-4BFB-8C89-1F0B841DC36C}" srcOrd="1" destOrd="0" parTransId="{A0854DE6-8EA5-457F-BEA8-4ED1A6A1F222}" sibTransId="{8C8A1D35-F23A-4940-82C0-CDF952B09277}"/>
    <dgm:cxn modelId="{B0EC56C5-34C2-4D10-9153-B9EC2ED9CB24}" type="presParOf" srcId="{D821E209-B91A-4BCB-A593-C36C9D6E445B}" destId="{839F1A4E-B63D-4015-AB40-680E95AE2D8F}" srcOrd="0" destOrd="0" presId="urn:microsoft.com/office/officeart/2005/8/layout/vList4"/>
    <dgm:cxn modelId="{6D1140B4-0C31-4F71-B568-1418DC1211E9}" type="presParOf" srcId="{839F1A4E-B63D-4015-AB40-680E95AE2D8F}" destId="{7509F92A-76CC-4A36-BE4D-CB453DBD18CE}" srcOrd="0" destOrd="0" presId="urn:microsoft.com/office/officeart/2005/8/layout/vList4"/>
    <dgm:cxn modelId="{7726CF7D-51E4-489B-B4BF-3B49D4688170}" type="presParOf" srcId="{839F1A4E-B63D-4015-AB40-680E95AE2D8F}" destId="{380E08EE-B27C-447C-B2FA-E2736A92EEDE}" srcOrd="1" destOrd="0" presId="urn:microsoft.com/office/officeart/2005/8/layout/vList4"/>
    <dgm:cxn modelId="{B6FBD45E-0982-4784-813E-C5A4872D4E75}" type="presParOf" srcId="{839F1A4E-B63D-4015-AB40-680E95AE2D8F}" destId="{56457AC1-B684-4186-AF57-EF15A8BA1230}" srcOrd="2" destOrd="0" presId="urn:microsoft.com/office/officeart/2005/8/layout/vList4"/>
    <dgm:cxn modelId="{AF82D77B-0375-47A4-AC68-D60422895EAC}" type="presParOf" srcId="{D821E209-B91A-4BCB-A593-C36C9D6E445B}" destId="{539A771D-85A6-45B6-9F6F-33F7BF683359}" srcOrd="1" destOrd="0" presId="urn:microsoft.com/office/officeart/2005/8/layout/vList4"/>
    <dgm:cxn modelId="{9EBF568A-1542-4F16-9485-82AEE6E46CB0}" type="presParOf" srcId="{D821E209-B91A-4BCB-A593-C36C9D6E445B}" destId="{5B360DF5-BA23-4292-A85B-96D0C09EA0F4}" srcOrd="2" destOrd="0" presId="urn:microsoft.com/office/officeart/2005/8/layout/vList4"/>
    <dgm:cxn modelId="{8C4AE0EF-9DA2-4D4A-91E5-95D7CF0FB097}" type="presParOf" srcId="{5B360DF5-BA23-4292-A85B-96D0C09EA0F4}" destId="{F7F0E597-E37A-461C-8FB7-92649CDA1EB9}" srcOrd="0" destOrd="0" presId="urn:microsoft.com/office/officeart/2005/8/layout/vList4"/>
    <dgm:cxn modelId="{AAB22CC3-276C-4E47-B518-CB94C8B984AD}" type="presParOf" srcId="{5B360DF5-BA23-4292-A85B-96D0C09EA0F4}" destId="{14375ECE-620D-4CB1-B763-9B93BBFD17E5}" srcOrd="1" destOrd="0" presId="urn:microsoft.com/office/officeart/2005/8/layout/vList4"/>
    <dgm:cxn modelId="{E89679C4-9AB0-4A91-B8BB-5D258425C590}" type="presParOf" srcId="{5B360DF5-BA23-4292-A85B-96D0C09EA0F4}" destId="{CCB019B1-E4BC-4625-8B31-40FC94FF3B50}" srcOrd="2" destOrd="0" presId="urn:microsoft.com/office/officeart/2005/8/layout/vList4"/>
    <dgm:cxn modelId="{51EEFA74-F203-4899-93AB-9FEC27F2B1DE}" type="presParOf" srcId="{D821E209-B91A-4BCB-A593-C36C9D6E445B}" destId="{CB783648-F468-4DA3-8334-5DA9D8AC83AD}" srcOrd="3" destOrd="0" presId="urn:microsoft.com/office/officeart/2005/8/layout/vList4"/>
    <dgm:cxn modelId="{3A42AEA6-C1CE-4B6D-9CB9-B88FEEB75034}" type="presParOf" srcId="{D821E209-B91A-4BCB-A593-C36C9D6E445B}" destId="{28887ED0-8FCF-4471-B84C-C4A39DDC37A1}" srcOrd="4" destOrd="0" presId="urn:microsoft.com/office/officeart/2005/8/layout/vList4"/>
    <dgm:cxn modelId="{56FD24A3-BE59-425E-9D86-B96EF8ACCBD7}" type="presParOf" srcId="{28887ED0-8FCF-4471-B84C-C4A39DDC37A1}" destId="{17269FA9-E04A-4693-B0F9-91165BD74308}" srcOrd="0" destOrd="0" presId="urn:microsoft.com/office/officeart/2005/8/layout/vList4"/>
    <dgm:cxn modelId="{AF4680B9-C6BD-4C03-A9FD-6B2244022848}" type="presParOf" srcId="{28887ED0-8FCF-4471-B84C-C4A39DDC37A1}" destId="{80F5D3AF-686D-4D34-9BBD-2721757BE931}" srcOrd="1" destOrd="0" presId="urn:microsoft.com/office/officeart/2005/8/layout/vList4"/>
    <dgm:cxn modelId="{1C252974-143C-4E21-A9C7-A5C7CCDA1564}" type="presParOf" srcId="{28887ED0-8FCF-4471-B84C-C4A39DDC37A1}" destId="{6BA2E24F-983B-4005-A093-A1348CDCF2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D5EF2-4957-46CD-B3CD-C299DAE099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911EC5-2892-487A-A01D-FD8D6622892F}">
      <dgm:prSet phldrT="[Текст]"/>
      <dgm:spPr/>
      <dgm:t>
        <a:bodyPr/>
        <a:lstStyle/>
        <a:p>
          <a:r>
            <a:rPr lang="uk-UA" noProof="0" dirty="0" smtClean="0"/>
            <a:t>формувальне</a:t>
          </a:r>
          <a:endParaRPr lang="uk-UA" noProof="0" dirty="0"/>
        </a:p>
      </dgm:t>
    </dgm:pt>
    <dgm:pt modelId="{8F7221CA-C8FB-4ADF-9F83-C31286E895B4}" type="parTrans" cxnId="{DBBCC1E0-7DDD-4905-AD35-98B4EFFAB1ED}">
      <dgm:prSet/>
      <dgm:spPr/>
      <dgm:t>
        <a:bodyPr/>
        <a:lstStyle/>
        <a:p>
          <a:endParaRPr lang="ru-RU"/>
        </a:p>
      </dgm:t>
    </dgm:pt>
    <dgm:pt modelId="{EC946A45-14C1-42E8-B996-637A85EA276C}" type="sibTrans" cxnId="{DBBCC1E0-7DDD-4905-AD35-98B4EFFAB1ED}">
      <dgm:prSet/>
      <dgm:spPr/>
      <dgm:t>
        <a:bodyPr/>
        <a:lstStyle/>
        <a:p>
          <a:endParaRPr lang="ru-RU"/>
        </a:p>
      </dgm:t>
    </dgm:pt>
    <dgm:pt modelId="{461BD848-3DE2-4AC8-8AF8-FB221C6D4FFD}">
      <dgm:prSet phldrT="[Текст]"/>
      <dgm:spPr/>
      <dgm:t>
        <a:bodyPr/>
        <a:lstStyle/>
        <a:p>
          <a:r>
            <a:rPr lang="uk-UA" noProof="0" dirty="0" smtClean="0"/>
            <a:t>поточне</a:t>
          </a:r>
          <a:r>
            <a:rPr lang="ru-RU" dirty="0" smtClean="0"/>
            <a:t> </a:t>
          </a:r>
          <a:endParaRPr lang="ru-RU" dirty="0"/>
        </a:p>
      </dgm:t>
    </dgm:pt>
    <dgm:pt modelId="{C253D49C-DE96-4855-840E-690EABAB9FF1}" type="parTrans" cxnId="{0EB51371-0113-46B9-BF6B-EED780D11554}">
      <dgm:prSet/>
      <dgm:spPr/>
      <dgm:t>
        <a:bodyPr/>
        <a:lstStyle/>
        <a:p>
          <a:endParaRPr lang="ru-RU"/>
        </a:p>
      </dgm:t>
    </dgm:pt>
    <dgm:pt modelId="{1EB33EFF-BD50-4E5D-A8CD-D1296BF927BF}" type="sibTrans" cxnId="{0EB51371-0113-46B9-BF6B-EED780D11554}">
      <dgm:prSet/>
      <dgm:spPr/>
      <dgm:t>
        <a:bodyPr/>
        <a:lstStyle/>
        <a:p>
          <a:endParaRPr lang="ru-RU"/>
        </a:p>
      </dgm:t>
    </dgm:pt>
    <dgm:pt modelId="{DF3803A5-1C6B-4CD2-85B7-140CF0414DC6}">
      <dgm:prSet phldrT="[Текст]"/>
      <dgm:spPr/>
      <dgm:t>
        <a:bodyPr/>
        <a:lstStyle/>
        <a:p>
          <a:r>
            <a:rPr lang="uk-UA" noProof="0" dirty="0" smtClean="0"/>
            <a:t>підсумкове</a:t>
          </a:r>
          <a:endParaRPr lang="uk-UA" noProof="0" dirty="0"/>
        </a:p>
      </dgm:t>
    </dgm:pt>
    <dgm:pt modelId="{21880E76-8FF5-4FC8-99CE-37CC1F1DD65B}" type="parTrans" cxnId="{658F56AA-F3BD-4A4E-B976-FBA9267B7D77}">
      <dgm:prSet/>
      <dgm:spPr/>
      <dgm:t>
        <a:bodyPr/>
        <a:lstStyle/>
        <a:p>
          <a:endParaRPr lang="ru-RU"/>
        </a:p>
      </dgm:t>
    </dgm:pt>
    <dgm:pt modelId="{6F0E1416-ABF2-4678-88B4-29BF30EE3652}" type="sibTrans" cxnId="{658F56AA-F3BD-4A4E-B976-FBA9267B7D77}">
      <dgm:prSet/>
      <dgm:spPr/>
      <dgm:t>
        <a:bodyPr/>
        <a:lstStyle/>
        <a:p>
          <a:endParaRPr lang="ru-RU"/>
        </a:p>
      </dgm:t>
    </dgm:pt>
    <dgm:pt modelId="{7001A149-F507-40E5-A0E6-385AFD8D6073}">
      <dgm:prSet phldrT="[Текст]"/>
      <dgm:spPr/>
      <dgm:t>
        <a:bodyPr/>
        <a:lstStyle/>
        <a:p>
          <a:r>
            <a:rPr lang="uk-UA" noProof="0" dirty="0" smtClean="0"/>
            <a:t>тематичне</a:t>
          </a:r>
          <a:endParaRPr lang="uk-UA" noProof="0" dirty="0"/>
        </a:p>
      </dgm:t>
    </dgm:pt>
    <dgm:pt modelId="{6E22EAA1-DD10-46DD-873A-918D8C9801C9}" type="parTrans" cxnId="{806A2DF3-4CC6-4A36-A6DA-CFC141512903}">
      <dgm:prSet/>
      <dgm:spPr/>
      <dgm:t>
        <a:bodyPr/>
        <a:lstStyle/>
        <a:p>
          <a:endParaRPr lang="ru-RU"/>
        </a:p>
      </dgm:t>
    </dgm:pt>
    <dgm:pt modelId="{FBEE45EA-EBC9-4944-BD98-38EC926D5A67}" type="sibTrans" cxnId="{806A2DF3-4CC6-4A36-A6DA-CFC141512903}">
      <dgm:prSet/>
      <dgm:spPr/>
      <dgm:t>
        <a:bodyPr/>
        <a:lstStyle/>
        <a:p>
          <a:endParaRPr lang="ru-RU"/>
        </a:p>
      </dgm:t>
    </dgm:pt>
    <dgm:pt modelId="{53260662-E53E-41F6-A490-214055A642A2}">
      <dgm:prSet phldrT="[Текст]"/>
      <dgm:spPr/>
      <dgm:t>
        <a:bodyPr/>
        <a:lstStyle/>
        <a:p>
          <a:r>
            <a:rPr lang="uk-UA" noProof="0" dirty="0" smtClean="0"/>
            <a:t>семестрове</a:t>
          </a:r>
          <a:endParaRPr lang="uk-UA" noProof="0" dirty="0"/>
        </a:p>
      </dgm:t>
    </dgm:pt>
    <dgm:pt modelId="{18FBA0B7-8B3E-4C27-BC2A-8B6C0C1BE7C6}" type="parTrans" cxnId="{15DEB539-693C-4BB6-96AE-074B2BADC9EF}">
      <dgm:prSet/>
      <dgm:spPr/>
      <dgm:t>
        <a:bodyPr/>
        <a:lstStyle/>
        <a:p>
          <a:endParaRPr lang="ru-RU"/>
        </a:p>
      </dgm:t>
    </dgm:pt>
    <dgm:pt modelId="{37F34D62-4672-46AF-B74C-62A04D4739B4}" type="sibTrans" cxnId="{15DEB539-693C-4BB6-96AE-074B2BADC9EF}">
      <dgm:prSet/>
      <dgm:spPr/>
      <dgm:t>
        <a:bodyPr/>
        <a:lstStyle/>
        <a:p>
          <a:endParaRPr lang="ru-RU"/>
        </a:p>
      </dgm:t>
    </dgm:pt>
    <dgm:pt modelId="{C981EF3F-9917-4DED-AD7F-F1209EA90398}">
      <dgm:prSet phldrT="[Текст]"/>
      <dgm:spPr/>
      <dgm:t>
        <a:bodyPr/>
        <a:lstStyle/>
        <a:p>
          <a:r>
            <a:rPr lang="uk-UA" noProof="0" dirty="0" smtClean="0"/>
            <a:t>річне</a:t>
          </a:r>
          <a:endParaRPr lang="uk-UA" noProof="0" dirty="0"/>
        </a:p>
      </dgm:t>
    </dgm:pt>
    <dgm:pt modelId="{8AAE79D5-884F-4BFA-A0B4-4D88F3908A3B}" type="parTrans" cxnId="{15A67DD9-1E45-4950-B052-9DF3F7C8A3F7}">
      <dgm:prSet/>
      <dgm:spPr/>
      <dgm:t>
        <a:bodyPr/>
        <a:lstStyle/>
        <a:p>
          <a:endParaRPr lang="ru-RU"/>
        </a:p>
      </dgm:t>
    </dgm:pt>
    <dgm:pt modelId="{F8FC2EA5-773F-4F43-9AD3-CFE7C13F1522}" type="sibTrans" cxnId="{15A67DD9-1E45-4950-B052-9DF3F7C8A3F7}">
      <dgm:prSet/>
      <dgm:spPr/>
      <dgm:t>
        <a:bodyPr/>
        <a:lstStyle/>
        <a:p>
          <a:endParaRPr lang="ru-RU"/>
        </a:p>
      </dgm:t>
    </dgm:pt>
    <dgm:pt modelId="{7A00D42F-2241-4ADD-820C-C0152634961F}" type="pres">
      <dgm:prSet presAssocID="{184D5EF2-4957-46CD-B3CD-C299DAE099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678EC-DF8F-4CBE-ADB8-3DBB58049F18}" type="pres">
      <dgm:prSet presAssocID="{AF911EC5-2892-487A-A01D-FD8D6622892F}" presName="composite" presStyleCnt="0"/>
      <dgm:spPr/>
    </dgm:pt>
    <dgm:pt modelId="{A22687B1-C1D9-4BDE-B4E6-B211A153B7BF}" type="pres">
      <dgm:prSet presAssocID="{AF911EC5-2892-487A-A01D-FD8D6622892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D28E0-92DB-43CE-904A-987D0D865993}" type="pres">
      <dgm:prSet presAssocID="{AF911EC5-2892-487A-A01D-FD8D6622892F}" presName="desTx" presStyleLbl="alignAccFollowNode1" presStyleIdx="0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BEE6FA4B-8BC1-4E80-96E5-8E869A124BF0}" type="pres">
      <dgm:prSet presAssocID="{EC946A45-14C1-42E8-B996-637A85EA276C}" presName="space" presStyleCnt="0"/>
      <dgm:spPr/>
    </dgm:pt>
    <dgm:pt modelId="{5A1952DE-86F9-4810-8F53-D473D4A930B6}" type="pres">
      <dgm:prSet presAssocID="{461BD848-3DE2-4AC8-8AF8-FB221C6D4FFD}" presName="composite" presStyleCnt="0"/>
      <dgm:spPr/>
    </dgm:pt>
    <dgm:pt modelId="{138404BA-93C7-4BBD-BCF6-C01168C0832F}" type="pres">
      <dgm:prSet presAssocID="{461BD848-3DE2-4AC8-8AF8-FB221C6D4F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335D-9CBB-418A-B9B3-8642E95788FB}" type="pres">
      <dgm:prSet presAssocID="{461BD848-3DE2-4AC8-8AF8-FB221C6D4FFD}" presName="desTx" presStyleLbl="alignAccFollowNode1" presStyleIdx="1" presStyleCnt="3" custLinFactNeighborX="-671" custLinFactNeighborY="2039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1391B2CC-9A63-4008-923B-88243F1B1F20}" type="pres">
      <dgm:prSet presAssocID="{1EB33EFF-BD50-4E5D-A8CD-D1296BF927BF}" presName="space" presStyleCnt="0"/>
      <dgm:spPr/>
    </dgm:pt>
    <dgm:pt modelId="{18CF26EC-11FA-42B1-ACA8-2308DD3E7C94}" type="pres">
      <dgm:prSet presAssocID="{DF3803A5-1C6B-4CD2-85B7-140CF0414DC6}" presName="composite" presStyleCnt="0"/>
      <dgm:spPr/>
    </dgm:pt>
    <dgm:pt modelId="{8C959FE7-1CB2-4E11-8706-414EE4D916B4}" type="pres">
      <dgm:prSet presAssocID="{DF3803A5-1C6B-4CD2-85B7-140CF0414D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46D8-77CD-4043-AA2F-0F490E157064}" type="pres">
      <dgm:prSet presAssocID="{DF3803A5-1C6B-4CD2-85B7-140CF0414DC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D25BA-64FE-423C-848B-E3B12C4EE6AC}" type="presOf" srcId="{184D5EF2-4957-46CD-B3CD-C299DAE0992E}" destId="{7A00D42F-2241-4ADD-820C-C0152634961F}" srcOrd="0" destOrd="0" presId="urn:microsoft.com/office/officeart/2005/8/layout/hList1"/>
    <dgm:cxn modelId="{D46A0E93-C0D1-4FC7-96E7-55A6EDC480B5}" type="presOf" srcId="{53260662-E53E-41F6-A490-214055A642A2}" destId="{AD7746D8-77CD-4043-AA2F-0F490E157064}" srcOrd="0" destOrd="1" presId="urn:microsoft.com/office/officeart/2005/8/layout/hList1"/>
    <dgm:cxn modelId="{E3053924-4BFF-4A4A-90E0-F562F2630903}" type="presOf" srcId="{461BD848-3DE2-4AC8-8AF8-FB221C6D4FFD}" destId="{138404BA-93C7-4BBD-BCF6-C01168C0832F}" srcOrd="0" destOrd="0" presId="urn:microsoft.com/office/officeart/2005/8/layout/hList1"/>
    <dgm:cxn modelId="{658F56AA-F3BD-4A4E-B976-FBA9267B7D77}" srcId="{184D5EF2-4957-46CD-B3CD-C299DAE0992E}" destId="{DF3803A5-1C6B-4CD2-85B7-140CF0414DC6}" srcOrd="2" destOrd="0" parTransId="{21880E76-8FF5-4FC8-99CE-37CC1F1DD65B}" sibTransId="{6F0E1416-ABF2-4678-88B4-29BF30EE3652}"/>
    <dgm:cxn modelId="{C4C98E27-4197-4514-BED4-9A13AEFDEBC7}" type="presOf" srcId="{DF3803A5-1C6B-4CD2-85B7-140CF0414DC6}" destId="{8C959FE7-1CB2-4E11-8706-414EE4D916B4}" srcOrd="0" destOrd="0" presId="urn:microsoft.com/office/officeart/2005/8/layout/hList1"/>
    <dgm:cxn modelId="{806A2DF3-4CC6-4A36-A6DA-CFC141512903}" srcId="{DF3803A5-1C6B-4CD2-85B7-140CF0414DC6}" destId="{7001A149-F507-40E5-A0E6-385AFD8D6073}" srcOrd="0" destOrd="0" parTransId="{6E22EAA1-DD10-46DD-873A-918D8C9801C9}" sibTransId="{FBEE45EA-EBC9-4944-BD98-38EC926D5A67}"/>
    <dgm:cxn modelId="{898B4032-7F07-4A61-AD9F-914F715C9DCB}" type="presOf" srcId="{C981EF3F-9917-4DED-AD7F-F1209EA90398}" destId="{AD7746D8-77CD-4043-AA2F-0F490E157064}" srcOrd="0" destOrd="2" presId="urn:microsoft.com/office/officeart/2005/8/layout/hList1"/>
    <dgm:cxn modelId="{15DEB539-693C-4BB6-96AE-074B2BADC9EF}" srcId="{DF3803A5-1C6B-4CD2-85B7-140CF0414DC6}" destId="{53260662-E53E-41F6-A490-214055A642A2}" srcOrd="1" destOrd="0" parTransId="{18FBA0B7-8B3E-4C27-BC2A-8B6C0C1BE7C6}" sibTransId="{37F34D62-4672-46AF-B74C-62A04D4739B4}"/>
    <dgm:cxn modelId="{15A67DD9-1E45-4950-B052-9DF3F7C8A3F7}" srcId="{DF3803A5-1C6B-4CD2-85B7-140CF0414DC6}" destId="{C981EF3F-9917-4DED-AD7F-F1209EA90398}" srcOrd="2" destOrd="0" parTransId="{8AAE79D5-884F-4BFA-A0B4-4D88F3908A3B}" sibTransId="{F8FC2EA5-773F-4F43-9AD3-CFE7C13F1522}"/>
    <dgm:cxn modelId="{67A79566-E79F-4DE8-B4A5-CBF70A74F25D}" type="presOf" srcId="{7001A149-F507-40E5-A0E6-385AFD8D6073}" destId="{AD7746D8-77CD-4043-AA2F-0F490E157064}" srcOrd="0" destOrd="0" presId="urn:microsoft.com/office/officeart/2005/8/layout/hList1"/>
    <dgm:cxn modelId="{0EB51371-0113-46B9-BF6B-EED780D11554}" srcId="{184D5EF2-4957-46CD-B3CD-C299DAE0992E}" destId="{461BD848-3DE2-4AC8-8AF8-FB221C6D4FFD}" srcOrd="1" destOrd="0" parTransId="{C253D49C-DE96-4855-840E-690EABAB9FF1}" sibTransId="{1EB33EFF-BD50-4E5D-A8CD-D1296BF927BF}"/>
    <dgm:cxn modelId="{DBBCC1E0-7DDD-4905-AD35-98B4EFFAB1ED}" srcId="{184D5EF2-4957-46CD-B3CD-C299DAE0992E}" destId="{AF911EC5-2892-487A-A01D-FD8D6622892F}" srcOrd="0" destOrd="0" parTransId="{8F7221CA-C8FB-4ADF-9F83-C31286E895B4}" sibTransId="{EC946A45-14C1-42E8-B996-637A85EA276C}"/>
    <dgm:cxn modelId="{CF8D43C1-5017-42D4-BD78-71AA4489E762}" type="presOf" srcId="{AF911EC5-2892-487A-A01D-FD8D6622892F}" destId="{A22687B1-C1D9-4BDE-B4E6-B211A153B7BF}" srcOrd="0" destOrd="0" presId="urn:microsoft.com/office/officeart/2005/8/layout/hList1"/>
    <dgm:cxn modelId="{9CD4F736-51FD-4CBF-8044-FD867A9017DF}" type="presParOf" srcId="{7A00D42F-2241-4ADD-820C-C0152634961F}" destId="{CDA678EC-DF8F-4CBE-ADB8-3DBB58049F18}" srcOrd="0" destOrd="0" presId="urn:microsoft.com/office/officeart/2005/8/layout/hList1"/>
    <dgm:cxn modelId="{0155705E-CEB8-485D-A585-1F6FD5EB678C}" type="presParOf" srcId="{CDA678EC-DF8F-4CBE-ADB8-3DBB58049F18}" destId="{A22687B1-C1D9-4BDE-B4E6-B211A153B7BF}" srcOrd="0" destOrd="0" presId="urn:microsoft.com/office/officeart/2005/8/layout/hList1"/>
    <dgm:cxn modelId="{98EC1EB5-3C8D-4CDC-8D6C-76AC9E2AC54A}" type="presParOf" srcId="{CDA678EC-DF8F-4CBE-ADB8-3DBB58049F18}" destId="{E2CD28E0-92DB-43CE-904A-987D0D865993}" srcOrd="1" destOrd="0" presId="urn:microsoft.com/office/officeart/2005/8/layout/hList1"/>
    <dgm:cxn modelId="{32FA96ED-80F7-414C-A14D-3E83BE11A2C1}" type="presParOf" srcId="{7A00D42F-2241-4ADD-820C-C0152634961F}" destId="{BEE6FA4B-8BC1-4E80-96E5-8E869A124BF0}" srcOrd="1" destOrd="0" presId="urn:microsoft.com/office/officeart/2005/8/layout/hList1"/>
    <dgm:cxn modelId="{BB677047-8EB8-456F-85FF-658A19D92C95}" type="presParOf" srcId="{7A00D42F-2241-4ADD-820C-C0152634961F}" destId="{5A1952DE-86F9-4810-8F53-D473D4A930B6}" srcOrd="2" destOrd="0" presId="urn:microsoft.com/office/officeart/2005/8/layout/hList1"/>
    <dgm:cxn modelId="{F30F35DA-02A5-48D1-BEC3-F090FA8AE112}" type="presParOf" srcId="{5A1952DE-86F9-4810-8F53-D473D4A930B6}" destId="{138404BA-93C7-4BBD-BCF6-C01168C0832F}" srcOrd="0" destOrd="0" presId="urn:microsoft.com/office/officeart/2005/8/layout/hList1"/>
    <dgm:cxn modelId="{29B99EDF-4386-4827-A7C0-4757D7FA0E8E}" type="presParOf" srcId="{5A1952DE-86F9-4810-8F53-D473D4A930B6}" destId="{CD22335D-9CBB-418A-B9B3-8642E95788FB}" srcOrd="1" destOrd="0" presId="urn:microsoft.com/office/officeart/2005/8/layout/hList1"/>
    <dgm:cxn modelId="{32902EC9-90F6-44C5-80D3-DA5532CA120E}" type="presParOf" srcId="{7A00D42F-2241-4ADD-820C-C0152634961F}" destId="{1391B2CC-9A63-4008-923B-88243F1B1F20}" srcOrd="3" destOrd="0" presId="urn:microsoft.com/office/officeart/2005/8/layout/hList1"/>
    <dgm:cxn modelId="{961E509F-0CBD-4F6A-813F-5CE28A32EC38}" type="presParOf" srcId="{7A00D42F-2241-4ADD-820C-C0152634961F}" destId="{18CF26EC-11FA-42B1-ACA8-2308DD3E7C94}" srcOrd="4" destOrd="0" presId="urn:microsoft.com/office/officeart/2005/8/layout/hList1"/>
    <dgm:cxn modelId="{F6CFBF6E-B956-490B-90EF-4CEEA6466944}" type="presParOf" srcId="{18CF26EC-11FA-42B1-ACA8-2308DD3E7C94}" destId="{8C959FE7-1CB2-4E11-8706-414EE4D916B4}" srcOrd="0" destOrd="0" presId="urn:microsoft.com/office/officeart/2005/8/layout/hList1"/>
    <dgm:cxn modelId="{FA03D153-7C5C-4FFA-BBC0-111C75A5684D}" type="presParOf" srcId="{18CF26EC-11FA-42B1-ACA8-2308DD3E7C94}" destId="{AD7746D8-77CD-4043-AA2F-0F490E1570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EA49B-BC3D-4AF9-A091-BF6E8D9F044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F6C2D-3BFC-4302-B6E7-31F48316DBC7}">
      <dgm:prSet phldrT="[Текст]" custT="1"/>
      <dgm:spPr/>
      <dgm:t>
        <a:bodyPr/>
        <a:lstStyle/>
        <a:p>
          <a:r>
            <a:rPr lang="ru-RU" sz="2400" dirty="0" smtClean="0"/>
            <a:t>самооцінювання</a:t>
          </a:r>
          <a:endParaRPr lang="ru-RU" sz="2400" dirty="0"/>
        </a:p>
      </dgm:t>
    </dgm:pt>
    <dgm:pt modelId="{FBE929B9-86F1-43F2-855E-2E0395F6720A}" type="parTrans" cxnId="{C0E570B2-87FD-4473-A80D-19F1B7175CD8}">
      <dgm:prSet/>
      <dgm:spPr/>
      <dgm:t>
        <a:bodyPr/>
        <a:lstStyle/>
        <a:p>
          <a:endParaRPr lang="ru-RU"/>
        </a:p>
      </dgm:t>
    </dgm:pt>
    <dgm:pt modelId="{4DD863AB-09CA-419F-AB26-85B2AEBBB164}" type="sibTrans" cxnId="{C0E570B2-87FD-4473-A80D-19F1B7175CD8}">
      <dgm:prSet/>
      <dgm:spPr/>
      <dgm:t>
        <a:bodyPr/>
        <a:lstStyle/>
        <a:p>
          <a:endParaRPr lang="ru-RU"/>
        </a:p>
      </dgm:t>
    </dgm:pt>
    <dgm:pt modelId="{26EF4738-3999-4450-A187-DB9340464706}">
      <dgm:prSet phldrT="[Текст]" phldr="1" custT="1"/>
      <dgm:spPr/>
      <dgm:t>
        <a:bodyPr/>
        <a:lstStyle/>
        <a:p>
          <a:endParaRPr lang="ru-RU" sz="800" dirty="0"/>
        </a:p>
      </dgm:t>
    </dgm:pt>
    <dgm:pt modelId="{D833F54E-2DAD-4857-98B4-8CBA7063C4F2}" type="parTrans" cxnId="{323BA745-B440-4B0C-9D7F-6B091EA437D1}">
      <dgm:prSet/>
      <dgm:spPr/>
      <dgm:t>
        <a:bodyPr/>
        <a:lstStyle/>
        <a:p>
          <a:endParaRPr lang="ru-RU"/>
        </a:p>
      </dgm:t>
    </dgm:pt>
    <dgm:pt modelId="{143B8BA7-A6FA-4DA4-9EA0-1CCE14884007}" type="sibTrans" cxnId="{323BA745-B440-4B0C-9D7F-6B091EA437D1}">
      <dgm:prSet/>
      <dgm:spPr/>
      <dgm:t>
        <a:bodyPr/>
        <a:lstStyle/>
        <a:p>
          <a:endParaRPr lang="ru-RU"/>
        </a:p>
      </dgm:t>
    </dgm:pt>
    <dgm:pt modelId="{BB1EAA7B-8D2E-4EC3-9FA5-D21CC28E2BFA}">
      <dgm:prSet phldrT="[Текст]" custT="1"/>
      <dgm:spPr/>
      <dgm:t>
        <a:bodyPr/>
        <a:lstStyle/>
        <a:p>
          <a:r>
            <a:rPr lang="ru-RU" sz="2400" dirty="0" smtClean="0"/>
            <a:t>взаємооцінювання</a:t>
          </a:r>
          <a:endParaRPr lang="ru-RU" sz="2400" dirty="0"/>
        </a:p>
      </dgm:t>
    </dgm:pt>
    <dgm:pt modelId="{9A27E12B-59AF-457D-A45F-0647D27EC4BA}" type="parTrans" cxnId="{125661B5-4937-4583-86A3-B3BE17BD1E04}">
      <dgm:prSet/>
      <dgm:spPr/>
      <dgm:t>
        <a:bodyPr/>
        <a:lstStyle/>
        <a:p>
          <a:endParaRPr lang="ru-RU"/>
        </a:p>
      </dgm:t>
    </dgm:pt>
    <dgm:pt modelId="{EC4F791D-92EA-4D0D-9790-9EB2E76861E1}" type="sibTrans" cxnId="{125661B5-4937-4583-86A3-B3BE17BD1E04}">
      <dgm:prSet/>
      <dgm:spPr/>
      <dgm:t>
        <a:bodyPr/>
        <a:lstStyle/>
        <a:p>
          <a:endParaRPr lang="ru-RU"/>
        </a:p>
      </dgm:t>
    </dgm:pt>
    <dgm:pt modelId="{4D13880F-EF57-4D31-8260-371BEFC804D0}">
      <dgm:prSet phldrT="[Текст]" custT="1"/>
      <dgm:spPr/>
      <dgm:t>
        <a:bodyPr/>
        <a:lstStyle/>
        <a:p>
          <a:r>
            <a:rPr lang="uk-UA" sz="2400" noProof="0" dirty="0" smtClean="0"/>
            <a:t>оцінювання вчителем</a:t>
          </a:r>
          <a:endParaRPr lang="uk-UA" sz="2400" noProof="0" dirty="0"/>
        </a:p>
      </dgm:t>
    </dgm:pt>
    <dgm:pt modelId="{87243A55-F34F-4BFD-B956-BD7715B30B50}" type="parTrans" cxnId="{ED74386C-0C41-4155-8E35-8B2B2C39DC28}">
      <dgm:prSet/>
      <dgm:spPr/>
      <dgm:t>
        <a:bodyPr/>
        <a:lstStyle/>
        <a:p>
          <a:endParaRPr lang="ru-RU"/>
        </a:p>
      </dgm:t>
    </dgm:pt>
    <dgm:pt modelId="{46BDFBFE-77B0-43D9-8533-890A0BDB7B6F}" type="sibTrans" cxnId="{ED74386C-0C41-4155-8E35-8B2B2C39DC28}">
      <dgm:prSet/>
      <dgm:spPr/>
      <dgm:t>
        <a:bodyPr/>
        <a:lstStyle/>
        <a:p>
          <a:endParaRPr lang="ru-RU"/>
        </a:p>
      </dgm:t>
    </dgm:pt>
    <dgm:pt modelId="{C594979C-3F18-4733-868B-B97DBF8A7A65}" type="pres">
      <dgm:prSet presAssocID="{A46EA49B-BC3D-4AF9-A091-BF6E8D9F044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F7D9F-F103-444A-B97A-9091D5A946CE}" type="pres">
      <dgm:prSet presAssocID="{A46EA49B-BC3D-4AF9-A091-BF6E8D9F0447}" presName="cycle" presStyleCnt="0"/>
      <dgm:spPr/>
    </dgm:pt>
    <dgm:pt modelId="{F05B548E-95C3-4C6A-853D-DD26FE3BF79D}" type="pres">
      <dgm:prSet presAssocID="{A46EA49B-BC3D-4AF9-A091-BF6E8D9F0447}" presName="centerShape" presStyleCnt="0"/>
      <dgm:spPr/>
    </dgm:pt>
    <dgm:pt modelId="{8EC121BA-349A-43A9-BEC2-92CAEB395286}" type="pres">
      <dgm:prSet presAssocID="{A46EA49B-BC3D-4AF9-A091-BF6E8D9F0447}" presName="connSite" presStyleLbl="node1" presStyleIdx="0" presStyleCnt="4"/>
      <dgm:spPr/>
    </dgm:pt>
    <dgm:pt modelId="{3172A9BE-3A55-4F5F-AE2A-C2DFA8F96FE2}" type="pres">
      <dgm:prSet presAssocID="{A46EA49B-BC3D-4AF9-A091-BF6E8D9F0447}" presName="visible" presStyleLbl="node1" presStyleIdx="0" presStyleCnt="4" custScaleX="118449"/>
      <dgm:spPr/>
    </dgm:pt>
    <dgm:pt modelId="{1253FB05-0110-41F9-ABFA-A71A62D71A88}" type="pres">
      <dgm:prSet presAssocID="{FBE929B9-86F1-43F2-855E-2E0395F6720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E8CB338-12E1-46E8-83DF-49B5C673A8D9}" type="pres">
      <dgm:prSet presAssocID="{D44F6C2D-3BFC-4302-B6E7-31F48316DBC7}" presName="node" presStyleCnt="0"/>
      <dgm:spPr/>
    </dgm:pt>
    <dgm:pt modelId="{4C2B29D3-2A0D-4435-8A30-4D1FFD9DD56A}" type="pres">
      <dgm:prSet presAssocID="{D44F6C2D-3BFC-4302-B6E7-31F48316DBC7}" presName="parentNode" presStyleLbl="node1" presStyleIdx="1" presStyleCnt="4" custScaleX="194981" custScaleY="82176" custLinFactNeighborX="11484" custLinFactNeighborY="-15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F6066-49B4-492A-BFE4-264515011B10}" type="pres">
      <dgm:prSet presAssocID="{D44F6C2D-3BFC-4302-B6E7-31F48316DBC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16D9B-0C76-4065-9B77-9EFDB7B8A63D}" type="pres">
      <dgm:prSet presAssocID="{9A27E12B-59AF-457D-A45F-0647D27EC4BA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574B791-4178-405D-AD37-80A2D2203D77}" type="pres">
      <dgm:prSet presAssocID="{BB1EAA7B-8D2E-4EC3-9FA5-D21CC28E2BFA}" presName="node" presStyleCnt="0"/>
      <dgm:spPr/>
    </dgm:pt>
    <dgm:pt modelId="{A8BB2E86-CC04-43FF-8DAC-3E82985896EF}" type="pres">
      <dgm:prSet presAssocID="{BB1EAA7B-8D2E-4EC3-9FA5-D21CC28E2BFA}" presName="parentNode" presStyleLbl="node1" presStyleIdx="2" presStyleCnt="4" custFlipHor="1" custScaleX="201854" custScaleY="94723" custLinFactNeighborX="73548" custLinFactNeighborY="-160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2822E-4CF6-4CA3-9555-CCC46CDF3D73}" type="pres">
      <dgm:prSet presAssocID="{BB1EAA7B-8D2E-4EC3-9FA5-D21CC28E2BF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B57CF-F0B3-406D-A787-34CC19263387}" type="pres">
      <dgm:prSet presAssocID="{87243A55-F34F-4BFD-B956-BD7715B30B5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8B8DE82-025E-4F94-BA2D-F1B1F7410F24}" type="pres">
      <dgm:prSet presAssocID="{4D13880F-EF57-4D31-8260-371BEFC804D0}" presName="node" presStyleCnt="0"/>
      <dgm:spPr/>
    </dgm:pt>
    <dgm:pt modelId="{E303F92C-9029-4528-A49E-0B61D5331672}" type="pres">
      <dgm:prSet presAssocID="{4D13880F-EF57-4D31-8260-371BEFC804D0}" presName="parentNode" presStyleLbl="node1" presStyleIdx="3" presStyleCnt="4" custScaleX="204703" custScaleY="94118" custLinFactNeighborX="70197" custLinFactNeighborY="-167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C6732-12C0-4A09-8AC0-DB9CDA98F5ED}" type="pres">
      <dgm:prSet presAssocID="{4D13880F-EF57-4D31-8260-371BEFC804D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09FE4-A12D-4F5A-9936-EDF2B9D04087}" type="presOf" srcId="{26EF4738-3999-4450-A187-DB9340464706}" destId="{867F6066-49B4-492A-BFE4-264515011B10}" srcOrd="0" destOrd="0" presId="urn:microsoft.com/office/officeart/2005/8/layout/radial2"/>
    <dgm:cxn modelId="{F1819A40-CFC1-46F0-A397-65D5C61D821C}" type="presOf" srcId="{BB1EAA7B-8D2E-4EC3-9FA5-D21CC28E2BFA}" destId="{A8BB2E86-CC04-43FF-8DAC-3E82985896EF}" srcOrd="0" destOrd="0" presId="urn:microsoft.com/office/officeart/2005/8/layout/radial2"/>
    <dgm:cxn modelId="{C645A61B-6FFB-4752-9460-C63E3BB7E68B}" type="presOf" srcId="{4D13880F-EF57-4D31-8260-371BEFC804D0}" destId="{E303F92C-9029-4528-A49E-0B61D5331672}" srcOrd="0" destOrd="0" presId="urn:microsoft.com/office/officeart/2005/8/layout/radial2"/>
    <dgm:cxn modelId="{323BA745-B440-4B0C-9D7F-6B091EA437D1}" srcId="{D44F6C2D-3BFC-4302-B6E7-31F48316DBC7}" destId="{26EF4738-3999-4450-A187-DB9340464706}" srcOrd="0" destOrd="0" parTransId="{D833F54E-2DAD-4857-98B4-8CBA7063C4F2}" sibTransId="{143B8BA7-A6FA-4DA4-9EA0-1CCE14884007}"/>
    <dgm:cxn modelId="{C0E570B2-87FD-4473-A80D-19F1B7175CD8}" srcId="{A46EA49B-BC3D-4AF9-A091-BF6E8D9F0447}" destId="{D44F6C2D-3BFC-4302-B6E7-31F48316DBC7}" srcOrd="0" destOrd="0" parTransId="{FBE929B9-86F1-43F2-855E-2E0395F6720A}" sibTransId="{4DD863AB-09CA-419F-AB26-85B2AEBBB164}"/>
    <dgm:cxn modelId="{663B6FAF-22B1-4F1B-913F-173C1B340AC6}" type="presOf" srcId="{9A27E12B-59AF-457D-A45F-0647D27EC4BA}" destId="{E9F16D9B-0C76-4065-9B77-9EFDB7B8A63D}" srcOrd="0" destOrd="0" presId="urn:microsoft.com/office/officeart/2005/8/layout/radial2"/>
    <dgm:cxn modelId="{B93BB000-20DC-477C-ADBE-569673FA8CF3}" type="presOf" srcId="{A46EA49B-BC3D-4AF9-A091-BF6E8D9F0447}" destId="{C594979C-3F18-4733-868B-B97DBF8A7A65}" srcOrd="0" destOrd="0" presId="urn:microsoft.com/office/officeart/2005/8/layout/radial2"/>
    <dgm:cxn modelId="{B9304873-33BE-4268-B4F1-799BEF4B87D1}" type="presOf" srcId="{87243A55-F34F-4BFD-B956-BD7715B30B50}" destId="{9D0B57CF-F0B3-406D-A787-34CC19263387}" srcOrd="0" destOrd="0" presId="urn:microsoft.com/office/officeart/2005/8/layout/radial2"/>
    <dgm:cxn modelId="{03DB3E96-68D9-49E1-AA44-8E2F1ABB4244}" type="presOf" srcId="{D44F6C2D-3BFC-4302-B6E7-31F48316DBC7}" destId="{4C2B29D3-2A0D-4435-8A30-4D1FFD9DD56A}" srcOrd="0" destOrd="0" presId="urn:microsoft.com/office/officeart/2005/8/layout/radial2"/>
    <dgm:cxn modelId="{125661B5-4937-4583-86A3-B3BE17BD1E04}" srcId="{A46EA49B-BC3D-4AF9-A091-BF6E8D9F0447}" destId="{BB1EAA7B-8D2E-4EC3-9FA5-D21CC28E2BFA}" srcOrd="1" destOrd="0" parTransId="{9A27E12B-59AF-457D-A45F-0647D27EC4BA}" sibTransId="{EC4F791D-92EA-4D0D-9790-9EB2E76861E1}"/>
    <dgm:cxn modelId="{DA259E23-C531-4ABC-A719-1424FBFA411D}" type="presOf" srcId="{FBE929B9-86F1-43F2-855E-2E0395F6720A}" destId="{1253FB05-0110-41F9-ABFA-A71A62D71A88}" srcOrd="0" destOrd="0" presId="urn:microsoft.com/office/officeart/2005/8/layout/radial2"/>
    <dgm:cxn modelId="{ED74386C-0C41-4155-8E35-8B2B2C39DC28}" srcId="{A46EA49B-BC3D-4AF9-A091-BF6E8D9F0447}" destId="{4D13880F-EF57-4D31-8260-371BEFC804D0}" srcOrd="2" destOrd="0" parTransId="{87243A55-F34F-4BFD-B956-BD7715B30B50}" sibTransId="{46BDFBFE-77B0-43D9-8533-890A0BDB7B6F}"/>
    <dgm:cxn modelId="{8F16AFE8-7EA5-45D9-9CF9-41B1FDC55E1D}" type="presParOf" srcId="{C594979C-3F18-4733-868B-B97DBF8A7A65}" destId="{061F7D9F-F103-444A-B97A-9091D5A946CE}" srcOrd="0" destOrd="0" presId="urn:microsoft.com/office/officeart/2005/8/layout/radial2"/>
    <dgm:cxn modelId="{65E1C898-4A90-4005-98B3-07D95A73B687}" type="presParOf" srcId="{061F7D9F-F103-444A-B97A-9091D5A946CE}" destId="{F05B548E-95C3-4C6A-853D-DD26FE3BF79D}" srcOrd="0" destOrd="0" presId="urn:microsoft.com/office/officeart/2005/8/layout/radial2"/>
    <dgm:cxn modelId="{BCD7B4E7-3DD2-4158-B904-7B62507C4A4B}" type="presParOf" srcId="{F05B548E-95C3-4C6A-853D-DD26FE3BF79D}" destId="{8EC121BA-349A-43A9-BEC2-92CAEB395286}" srcOrd="0" destOrd="0" presId="urn:microsoft.com/office/officeart/2005/8/layout/radial2"/>
    <dgm:cxn modelId="{252A0E80-E393-4125-9F49-5C4F109E8EC8}" type="presParOf" srcId="{F05B548E-95C3-4C6A-853D-DD26FE3BF79D}" destId="{3172A9BE-3A55-4F5F-AE2A-C2DFA8F96FE2}" srcOrd="1" destOrd="0" presId="urn:microsoft.com/office/officeart/2005/8/layout/radial2"/>
    <dgm:cxn modelId="{C4EB7099-9C20-4373-AD52-D4407441CA0C}" type="presParOf" srcId="{061F7D9F-F103-444A-B97A-9091D5A946CE}" destId="{1253FB05-0110-41F9-ABFA-A71A62D71A88}" srcOrd="1" destOrd="0" presId="urn:microsoft.com/office/officeart/2005/8/layout/radial2"/>
    <dgm:cxn modelId="{D3294512-258F-4A34-9CE0-9B39B5F5FA8C}" type="presParOf" srcId="{061F7D9F-F103-444A-B97A-9091D5A946CE}" destId="{0E8CB338-12E1-46E8-83DF-49B5C673A8D9}" srcOrd="2" destOrd="0" presId="urn:microsoft.com/office/officeart/2005/8/layout/radial2"/>
    <dgm:cxn modelId="{CA74B295-9D49-4975-86B9-6DBC6CEAAB14}" type="presParOf" srcId="{0E8CB338-12E1-46E8-83DF-49B5C673A8D9}" destId="{4C2B29D3-2A0D-4435-8A30-4D1FFD9DD56A}" srcOrd="0" destOrd="0" presId="urn:microsoft.com/office/officeart/2005/8/layout/radial2"/>
    <dgm:cxn modelId="{C9CB306B-489B-4A3E-B84E-A0521949BF7E}" type="presParOf" srcId="{0E8CB338-12E1-46E8-83DF-49B5C673A8D9}" destId="{867F6066-49B4-492A-BFE4-264515011B10}" srcOrd="1" destOrd="0" presId="urn:microsoft.com/office/officeart/2005/8/layout/radial2"/>
    <dgm:cxn modelId="{AA9707E3-0340-43E6-9A73-E0402917C116}" type="presParOf" srcId="{061F7D9F-F103-444A-B97A-9091D5A946CE}" destId="{E9F16D9B-0C76-4065-9B77-9EFDB7B8A63D}" srcOrd="3" destOrd="0" presId="urn:microsoft.com/office/officeart/2005/8/layout/radial2"/>
    <dgm:cxn modelId="{19CEB301-0EE2-48E7-9028-23B01363D045}" type="presParOf" srcId="{061F7D9F-F103-444A-B97A-9091D5A946CE}" destId="{D574B791-4178-405D-AD37-80A2D2203D77}" srcOrd="4" destOrd="0" presId="urn:microsoft.com/office/officeart/2005/8/layout/radial2"/>
    <dgm:cxn modelId="{61E9F171-5925-4D0C-8260-6DCCF8807267}" type="presParOf" srcId="{D574B791-4178-405D-AD37-80A2D2203D77}" destId="{A8BB2E86-CC04-43FF-8DAC-3E82985896EF}" srcOrd="0" destOrd="0" presId="urn:microsoft.com/office/officeart/2005/8/layout/radial2"/>
    <dgm:cxn modelId="{E07BA9F8-BE9B-4AC5-88E2-BB26DF172E28}" type="presParOf" srcId="{D574B791-4178-405D-AD37-80A2D2203D77}" destId="{71B2822E-4CF6-4CA3-9555-CCC46CDF3D73}" srcOrd="1" destOrd="0" presId="urn:microsoft.com/office/officeart/2005/8/layout/radial2"/>
    <dgm:cxn modelId="{C70D7AB6-9D8E-4DA4-9E8A-27535C1E55B8}" type="presParOf" srcId="{061F7D9F-F103-444A-B97A-9091D5A946CE}" destId="{9D0B57CF-F0B3-406D-A787-34CC19263387}" srcOrd="5" destOrd="0" presId="urn:microsoft.com/office/officeart/2005/8/layout/radial2"/>
    <dgm:cxn modelId="{89A80E19-8572-49F3-A5AE-187343F6F872}" type="presParOf" srcId="{061F7D9F-F103-444A-B97A-9091D5A946CE}" destId="{28B8DE82-025E-4F94-BA2D-F1B1F7410F24}" srcOrd="6" destOrd="0" presId="urn:microsoft.com/office/officeart/2005/8/layout/radial2"/>
    <dgm:cxn modelId="{9EE83065-FE01-4725-A882-89CB5D245AFE}" type="presParOf" srcId="{28B8DE82-025E-4F94-BA2D-F1B1F7410F24}" destId="{E303F92C-9029-4528-A49E-0B61D5331672}" srcOrd="0" destOrd="0" presId="urn:microsoft.com/office/officeart/2005/8/layout/radial2"/>
    <dgm:cxn modelId="{A2FA0BC6-01B6-46A3-9B61-0DF44E070BAE}" type="presParOf" srcId="{28B8DE82-025E-4F94-BA2D-F1B1F7410F24}" destId="{379C6732-12C0-4A09-8AC0-DB9CDA98F5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7F6E6-401D-430B-B286-5017BE3BCD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CB388-3442-4614-91F2-F226356E14F9}">
      <dgm:prSet phldrT="[Текст]"/>
      <dgm:spPr/>
      <dgm:t>
        <a:bodyPr/>
        <a:lstStyle/>
        <a:p>
          <a:r>
            <a:rPr lang="ru-RU" dirty="0" smtClean="0"/>
            <a:t>вербальне </a:t>
          </a:r>
          <a:endParaRPr lang="ru-RU" dirty="0"/>
        </a:p>
      </dgm:t>
    </dgm:pt>
    <dgm:pt modelId="{57BD64CD-E06B-43FA-9F10-41F8753821E6}" type="parTrans" cxnId="{D56DB9AD-77F8-4A45-B984-3784445F7A2E}">
      <dgm:prSet/>
      <dgm:spPr/>
      <dgm:t>
        <a:bodyPr/>
        <a:lstStyle/>
        <a:p>
          <a:endParaRPr lang="ru-RU"/>
        </a:p>
      </dgm:t>
    </dgm:pt>
    <dgm:pt modelId="{BA44DED8-621F-4E66-AADB-ED0025DB521F}" type="sibTrans" cxnId="{D56DB9AD-77F8-4A45-B984-3784445F7A2E}">
      <dgm:prSet/>
      <dgm:spPr/>
      <dgm:t>
        <a:bodyPr/>
        <a:lstStyle/>
        <a:p>
          <a:endParaRPr lang="ru-RU"/>
        </a:p>
      </dgm:t>
    </dgm:pt>
    <dgm:pt modelId="{1FE6133A-9B4C-4824-8A6E-427B6F3714DF}">
      <dgm:prSet phldrT="[Текст]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E8C410E-6EB8-4FBD-A6DC-5EDBAFD0B743}" type="parTrans" cxnId="{7EDFC02D-EF53-4D1E-911C-7F475901E9C1}">
      <dgm:prSet/>
      <dgm:spPr/>
      <dgm:t>
        <a:bodyPr/>
        <a:lstStyle/>
        <a:p>
          <a:endParaRPr lang="ru-RU"/>
        </a:p>
      </dgm:t>
    </dgm:pt>
    <dgm:pt modelId="{42B6FCAD-6157-45FC-BA29-60CE91A1B172}" type="sibTrans" cxnId="{7EDFC02D-EF53-4D1E-911C-7F475901E9C1}">
      <dgm:prSet/>
      <dgm:spPr/>
      <dgm:t>
        <a:bodyPr/>
        <a:lstStyle/>
        <a:p>
          <a:endParaRPr lang="ru-RU"/>
        </a:p>
      </dgm:t>
    </dgm:pt>
    <dgm:pt modelId="{F06EC3D9-4D6F-41FD-8CCC-484BAD9AE80A}">
      <dgm:prSet phldrT="[Текст]"/>
      <dgm:spPr/>
      <dgm:t>
        <a:bodyPr/>
        <a:lstStyle/>
        <a:p>
          <a:r>
            <a:rPr lang="ru-RU" dirty="0" smtClean="0"/>
            <a:t>бальне </a:t>
          </a:r>
          <a:endParaRPr lang="ru-RU" dirty="0"/>
        </a:p>
      </dgm:t>
    </dgm:pt>
    <dgm:pt modelId="{7C95B423-DA3F-412B-9E32-8611B3BEA456}" type="parTrans" cxnId="{0A5B242F-9D97-45BE-97B2-63F36B8378DE}">
      <dgm:prSet/>
      <dgm:spPr/>
      <dgm:t>
        <a:bodyPr/>
        <a:lstStyle/>
        <a:p>
          <a:endParaRPr lang="ru-RU"/>
        </a:p>
      </dgm:t>
    </dgm:pt>
    <dgm:pt modelId="{BAC57678-095C-4B7B-B94D-A428A74744EC}" type="sibTrans" cxnId="{0A5B242F-9D97-45BE-97B2-63F36B8378DE}">
      <dgm:prSet/>
      <dgm:spPr/>
      <dgm:t>
        <a:bodyPr/>
        <a:lstStyle/>
        <a:p>
          <a:endParaRPr lang="ru-RU"/>
        </a:p>
      </dgm:t>
    </dgm:pt>
    <dgm:pt modelId="{24987DF4-DFB6-4EDD-9EAF-8183762B3A40}">
      <dgm:prSet phldrT="[Текст]"/>
      <dgm:spPr/>
      <dgm:t>
        <a:bodyPr/>
        <a:lstStyle/>
        <a:p>
          <a:r>
            <a:rPr lang="ru-RU" dirty="0" smtClean="0"/>
            <a:t>рівневе</a:t>
          </a:r>
          <a:endParaRPr lang="ru-RU" dirty="0"/>
        </a:p>
      </dgm:t>
    </dgm:pt>
    <dgm:pt modelId="{A9063578-F344-4967-8234-E9663467E2DB}" type="parTrans" cxnId="{31E3A30B-0736-4471-935C-3458EF86894A}">
      <dgm:prSet/>
      <dgm:spPr/>
      <dgm:t>
        <a:bodyPr/>
        <a:lstStyle/>
        <a:p>
          <a:endParaRPr lang="ru-RU"/>
        </a:p>
      </dgm:t>
    </dgm:pt>
    <dgm:pt modelId="{52BA6202-9CA7-4518-A505-353F421A56F0}" type="sibTrans" cxnId="{31E3A30B-0736-4471-935C-3458EF86894A}">
      <dgm:prSet/>
      <dgm:spPr/>
      <dgm:t>
        <a:bodyPr/>
        <a:lstStyle/>
        <a:p>
          <a:endParaRPr lang="ru-RU"/>
        </a:p>
      </dgm:t>
    </dgm:pt>
    <dgm:pt modelId="{8C6B1E47-6DCB-4421-A989-643D5F9A1462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E61D3898-D6AF-4744-85EF-C02849974A9F}" type="parTrans" cxnId="{D015E34C-DF35-46DD-9AFA-8381058C84B2}">
      <dgm:prSet/>
      <dgm:spPr/>
      <dgm:t>
        <a:bodyPr/>
        <a:lstStyle/>
        <a:p>
          <a:endParaRPr lang="ru-RU"/>
        </a:p>
      </dgm:t>
    </dgm:pt>
    <dgm:pt modelId="{CB467378-8AE6-4187-A0EA-CA69A28EBEAB}" type="sibTrans" cxnId="{D015E34C-DF35-46DD-9AFA-8381058C84B2}">
      <dgm:prSet/>
      <dgm:spPr/>
      <dgm:t>
        <a:bodyPr/>
        <a:lstStyle/>
        <a:p>
          <a:endParaRPr lang="ru-RU"/>
        </a:p>
      </dgm:t>
    </dgm:pt>
    <dgm:pt modelId="{7FC02520-1471-46B1-894C-5D548ED5C5C7}" type="pres">
      <dgm:prSet presAssocID="{1297F6E6-401D-430B-B286-5017BE3BCD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E75912-A151-4136-ADF0-415D86E6E810}" type="pres">
      <dgm:prSet presAssocID="{6A6CB388-3442-4614-91F2-F226356E14F9}" presName="composite" presStyleCnt="0"/>
      <dgm:spPr/>
    </dgm:pt>
    <dgm:pt modelId="{A20D803A-4CB1-496C-9EA3-239A3C5EE887}" type="pres">
      <dgm:prSet presAssocID="{6A6CB388-3442-4614-91F2-F226356E14F9}" presName="parTx" presStyleLbl="alignNode1" presStyleIdx="0" presStyleCnt="3" custScaleX="103347" custScaleY="157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2C16F-D274-4AF3-8222-5E298E6863D7}" type="pres">
      <dgm:prSet presAssocID="{6A6CB388-3442-4614-91F2-F226356E14F9}" presName="desTx" presStyleLbl="alignAccFollowNode1" presStyleIdx="0" presStyleCnt="3" custFlipVert="1" custScaleX="67431" custScaleY="15994" custLinFactNeighborX="2478" custLinFactNeighborY="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A2ED-0C4F-43B8-8341-D6EC69359E51}" type="pres">
      <dgm:prSet presAssocID="{BA44DED8-621F-4E66-AADB-ED0025DB521F}" presName="space" presStyleCnt="0"/>
      <dgm:spPr/>
    </dgm:pt>
    <dgm:pt modelId="{5D83855B-D689-4470-A8BA-08DE2E63042A}" type="pres">
      <dgm:prSet presAssocID="{F06EC3D9-4D6F-41FD-8CCC-484BAD9AE80A}" presName="composite" presStyleCnt="0"/>
      <dgm:spPr/>
    </dgm:pt>
    <dgm:pt modelId="{C31B49FB-A4DF-4685-A2E0-DFBD81A30EAB}" type="pres">
      <dgm:prSet presAssocID="{F06EC3D9-4D6F-41FD-8CCC-484BAD9AE80A}" presName="parTx" presStyleLbl="alignNode1" presStyleIdx="1" presStyleCnt="3" custScaleX="101186" custScaleY="150362" custLinFactNeighborX="838" custLinFactNeighborY="10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48A7-0367-41AD-9C1A-2157F072F69E}" type="pres">
      <dgm:prSet presAssocID="{F06EC3D9-4D6F-41FD-8CCC-484BAD9AE80A}" presName="desTx" presStyleLbl="alignAccFollowNode1" presStyleIdx="1" presStyleCnt="3" custFlipVert="1" custScaleX="46929" custScaleY="4054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F2B00654-47A5-4D0E-A5E0-B0F5D31E2785}" type="pres">
      <dgm:prSet presAssocID="{BAC57678-095C-4B7B-B94D-A428A74744EC}" presName="space" presStyleCnt="0"/>
      <dgm:spPr/>
    </dgm:pt>
    <dgm:pt modelId="{03AFBA53-BECC-476D-ACFC-43159CD2C378}" type="pres">
      <dgm:prSet presAssocID="{24987DF4-DFB6-4EDD-9EAF-8183762B3A40}" presName="composite" presStyleCnt="0"/>
      <dgm:spPr/>
    </dgm:pt>
    <dgm:pt modelId="{E3F856CF-CBB3-450D-8387-809ECD686957}" type="pres">
      <dgm:prSet presAssocID="{24987DF4-DFB6-4EDD-9EAF-8183762B3A40}" presName="parTx" presStyleLbl="alignNode1" presStyleIdx="2" presStyleCnt="3" custScaleX="95083" custScaleY="152853" custLinFactNeighborY="27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0A3B3-31C8-4ACF-8C98-24062B027799}" type="pres">
      <dgm:prSet presAssocID="{24987DF4-DFB6-4EDD-9EAF-8183762B3A4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6CC6C-31F3-460C-982E-9BB9E0653B40}" type="presOf" srcId="{24987DF4-DFB6-4EDD-9EAF-8183762B3A40}" destId="{E3F856CF-CBB3-450D-8387-809ECD686957}" srcOrd="0" destOrd="0" presId="urn:microsoft.com/office/officeart/2005/8/layout/hList1"/>
    <dgm:cxn modelId="{0A5B242F-9D97-45BE-97B2-63F36B8378DE}" srcId="{1297F6E6-401D-430B-B286-5017BE3BCD11}" destId="{F06EC3D9-4D6F-41FD-8CCC-484BAD9AE80A}" srcOrd="1" destOrd="0" parTransId="{7C95B423-DA3F-412B-9E32-8611B3BEA456}" sibTransId="{BAC57678-095C-4B7B-B94D-A428A74744EC}"/>
    <dgm:cxn modelId="{C7A848FE-6CEF-4085-A813-D9DAEC1F546E}" type="presOf" srcId="{1FE6133A-9B4C-4824-8A6E-427B6F3714DF}" destId="{1172C16F-D274-4AF3-8222-5E298E6863D7}" srcOrd="0" destOrd="0" presId="urn:microsoft.com/office/officeart/2005/8/layout/hList1"/>
    <dgm:cxn modelId="{7EDFC02D-EF53-4D1E-911C-7F475901E9C1}" srcId="{6A6CB388-3442-4614-91F2-F226356E14F9}" destId="{1FE6133A-9B4C-4824-8A6E-427B6F3714DF}" srcOrd="0" destOrd="0" parTransId="{9E8C410E-6EB8-4FBD-A6DC-5EDBAFD0B743}" sibTransId="{42B6FCAD-6157-45FC-BA29-60CE91A1B172}"/>
    <dgm:cxn modelId="{D015E34C-DF35-46DD-9AFA-8381058C84B2}" srcId="{24987DF4-DFB6-4EDD-9EAF-8183762B3A40}" destId="{8C6B1E47-6DCB-4421-A989-643D5F9A1462}" srcOrd="0" destOrd="0" parTransId="{E61D3898-D6AF-4744-85EF-C02849974A9F}" sibTransId="{CB467378-8AE6-4187-A0EA-CA69A28EBEAB}"/>
    <dgm:cxn modelId="{31E3A30B-0736-4471-935C-3458EF86894A}" srcId="{1297F6E6-401D-430B-B286-5017BE3BCD11}" destId="{24987DF4-DFB6-4EDD-9EAF-8183762B3A40}" srcOrd="2" destOrd="0" parTransId="{A9063578-F344-4967-8234-E9663467E2DB}" sibTransId="{52BA6202-9CA7-4518-A505-353F421A56F0}"/>
    <dgm:cxn modelId="{64BE9DD5-65ED-4B16-BB21-E8F2FB084456}" type="presOf" srcId="{1297F6E6-401D-430B-B286-5017BE3BCD11}" destId="{7FC02520-1471-46B1-894C-5D548ED5C5C7}" srcOrd="0" destOrd="0" presId="urn:microsoft.com/office/officeart/2005/8/layout/hList1"/>
    <dgm:cxn modelId="{B1439B9D-7D00-423A-B74A-5DEC94186206}" type="presOf" srcId="{F06EC3D9-4D6F-41FD-8CCC-484BAD9AE80A}" destId="{C31B49FB-A4DF-4685-A2E0-DFBD81A30EAB}" srcOrd="0" destOrd="0" presId="urn:microsoft.com/office/officeart/2005/8/layout/hList1"/>
    <dgm:cxn modelId="{37062461-D57C-493E-A635-55562B3FA168}" type="presOf" srcId="{6A6CB388-3442-4614-91F2-F226356E14F9}" destId="{A20D803A-4CB1-496C-9EA3-239A3C5EE887}" srcOrd="0" destOrd="0" presId="urn:microsoft.com/office/officeart/2005/8/layout/hList1"/>
    <dgm:cxn modelId="{C8C914E7-693F-4853-B557-08079DB53495}" type="presOf" srcId="{8C6B1E47-6DCB-4421-A989-643D5F9A1462}" destId="{CE80A3B3-31C8-4ACF-8C98-24062B027799}" srcOrd="0" destOrd="0" presId="urn:microsoft.com/office/officeart/2005/8/layout/hList1"/>
    <dgm:cxn modelId="{D56DB9AD-77F8-4A45-B984-3784445F7A2E}" srcId="{1297F6E6-401D-430B-B286-5017BE3BCD11}" destId="{6A6CB388-3442-4614-91F2-F226356E14F9}" srcOrd="0" destOrd="0" parTransId="{57BD64CD-E06B-43FA-9F10-41F8753821E6}" sibTransId="{BA44DED8-621F-4E66-AADB-ED0025DB521F}"/>
    <dgm:cxn modelId="{C790DD4A-1DD7-4164-BC24-CEEA1BB126DB}" type="presParOf" srcId="{7FC02520-1471-46B1-894C-5D548ED5C5C7}" destId="{80E75912-A151-4136-ADF0-415D86E6E810}" srcOrd="0" destOrd="0" presId="urn:microsoft.com/office/officeart/2005/8/layout/hList1"/>
    <dgm:cxn modelId="{B4D3C251-523D-45D3-B817-5F0C054E2B4E}" type="presParOf" srcId="{80E75912-A151-4136-ADF0-415D86E6E810}" destId="{A20D803A-4CB1-496C-9EA3-239A3C5EE887}" srcOrd="0" destOrd="0" presId="urn:microsoft.com/office/officeart/2005/8/layout/hList1"/>
    <dgm:cxn modelId="{E1078257-8562-4EEC-BCD1-273B68FA9763}" type="presParOf" srcId="{80E75912-A151-4136-ADF0-415D86E6E810}" destId="{1172C16F-D274-4AF3-8222-5E298E6863D7}" srcOrd="1" destOrd="0" presId="urn:microsoft.com/office/officeart/2005/8/layout/hList1"/>
    <dgm:cxn modelId="{790CC775-F3B1-42FF-B597-4483654C8100}" type="presParOf" srcId="{7FC02520-1471-46B1-894C-5D548ED5C5C7}" destId="{690EA2ED-0C4F-43B8-8341-D6EC69359E51}" srcOrd="1" destOrd="0" presId="urn:microsoft.com/office/officeart/2005/8/layout/hList1"/>
    <dgm:cxn modelId="{B1F5180E-545C-4735-A056-952403908BC5}" type="presParOf" srcId="{7FC02520-1471-46B1-894C-5D548ED5C5C7}" destId="{5D83855B-D689-4470-A8BA-08DE2E63042A}" srcOrd="2" destOrd="0" presId="urn:microsoft.com/office/officeart/2005/8/layout/hList1"/>
    <dgm:cxn modelId="{3E940505-2011-4353-9DB6-0CE676ED47A0}" type="presParOf" srcId="{5D83855B-D689-4470-A8BA-08DE2E63042A}" destId="{C31B49FB-A4DF-4685-A2E0-DFBD81A30EAB}" srcOrd="0" destOrd="0" presId="urn:microsoft.com/office/officeart/2005/8/layout/hList1"/>
    <dgm:cxn modelId="{E57CD74B-5BDE-46A1-9600-7299AADB9376}" type="presParOf" srcId="{5D83855B-D689-4470-A8BA-08DE2E63042A}" destId="{C1DA48A7-0367-41AD-9C1A-2157F072F69E}" srcOrd="1" destOrd="0" presId="urn:microsoft.com/office/officeart/2005/8/layout/hList1"/>
    <dgm:cxn modelId="{0D571C7C-9C6B-4F43-A73C-D51772A53CB3}" type="presParOf" srcId="{7FC02520-1471-46B1-894C-5D548ED5C5C7}" destId="{F2B00654-47A5-4D0E-A5E0-B0F5D31E2785}" srcOrd="3" destOrd="0" presId="urn:microsoft.com/office/officeart/2005/8/layout/hList1"/>
    <dgm:cxn modelId="{9659DF0B-1C28-43A3-BD38-8CBF98232132}" type="presParOf" srcId="{7FC02520-1471-46B1-894C-5D548ED5C5C7}" destId="{03AFBA53-BECC-476D-ACFC-43159CD2C378}" srcOrd="4" destOrd="0" presId="urn:microsoft.com/office/officeart/2005/8/layout/hList1"/>
    <dgm:cxn modelId="{D95AA0D7-5560-4197-942B-662AD4AC6EA6}" type="presParOf" srcId="{03AFBA53-BECC-476D-ACFC-43159CD2C378}" destId="{E3F856CF-CBB3-450D-8387-809ECD686957}" srcOrd="0" destOrd="0" presId="urn:microsoft.com/office/officeart/2005/8/layout/hList1"/>
    <dgm:cxn modelId="{3929B102-3EFD-4CBB-980E-D219CC00E244}" type="presParOf" srcId="{03AFBA53-BECC-476D-ACFC-43159CD2C378}" destId="{CE80A3B3-31C8-4ACF-8C98-24062B0277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3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D655EEC-CDC7-408A-8C8B-E20E5E3700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1CEE3A-CE02-44A1-9050-0E880997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338" y="-588475"/>
            <a:ext cx="10634529" cy="52106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Оцінювання навчальних досягнень учнів 5-6 класів на урокаХ історії в НУШ: практичний аспект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759" y="2287602"/>
            <a:ext cx="3892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Вербальне оцінювання: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55" y="243294"/>
            <a:ext cx="7533499" cy="6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550" y="383264"/>
            <a:ext cx="9875520" cy="135636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 оцінювання: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123" y="1649994"/>
            <a:ext cx="9872871" cy="4038600"/>
          </a:xfrm>
        </p:spPr>
        <p:txBody>
          <a:bodyPr>
            <a:no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артки;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кали;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амооцінювання;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формулювання цілей;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убрики оцінювання;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итуативні нотатки;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онсультації;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цінювання виконання.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7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6199" y="-2717800"/>
            <a:ext cx="6858001" cy="1229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62" y="3811508"/>
            <a:ext cx="2643612" cy="2906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Травень:</a:t>
            </a:r>
            <a:endParaRPr lang="en-US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177" y="1579381"/>
            <a:ext cx="5307671" cy="4738291"/>
          </a:xfrm>
          <a:prstGeom prst="rect">
            <a:avLst/>
          </a:prstGeom>
          <a:ln>
            <a:solidFill>
              <a:srgbClr val="A7A7A7"/>
            </a:solidFill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269173" y="802141"/>
            <a:ext cx="4754880" cy="980477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Червень:</a:t>
            </a:r>
            <a:endParaRPr lang="en-US" sz="40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23709" y="1579381"/>
            <a:ext cx="5615634" cy="4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812" y="3096285"/>
            <a:ext cx="2172831" cy="3530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4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" y="230910"/>
            <a:ext cx="6253019" cy="6391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82" y="1754908"/>
            <a:ext cx="5582007" cy="26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" y="711198"/>
            <a:ext cx="3639129" cy="5144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77" y="638269"/>
            <a:ext cx="3835258" cy="5217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1" y="638269"/>
            <a:ext cx="3480954" cy="52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688103"/>
            <a:ext cx="3777673" cy="5283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688103"/>
            <a:ext cx="3633931" cy="5283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688103"/>
            <a:ext cx="3685310" cy="5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ПІДХОДИ ДО ОЦІНЮВАННЯ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Оцінюються уміння учня</a:t>
            </a:r>
          </a:p>
          <a:p>
            <a:r>
              <a:rPr lang="uk-UA" dirty="0" smtClean="0"/>
              <a:t>Діагностування для визначення потреб</a:t>
            </a:r>
          </a:p>
          <a:p>
            <a:r>
              <a:rPr lang="uk-UA" dirty="0" smtClean="0"/>
              <a:t>Оцінка, як точка зростання</a:t>
            </a:r>
          </a:p>
          <a:p>
            <a:r>
              <a:rPr lang="uk-UA" dirty="0" smtClean="0"/>
              <a:t>Індивідуальне зростання</a:t>
            </a:r>
          </a:p>
          <a:p>
            <a:r>
              <a:rPr lang="uk-UA" dirty="0" smtClean="0"/>
              <a:t>Принципи доброчесності</a:t>
            </a:r>
          </a:p>
          <a:p>
            <a:r>
              <a:rPr lang="uk-UA" dirty="0" smtClean="0"/>
              <a:t>Зворотній зв’язок</a:t>
            </a:r>
          </a:p>
          <a:p>
            <a:r>
              <a:rPr lang="uk-UA" dirty="0" err="1" smtClean="0"/>
              <a:t>Конфедеційність</a:t>
            </a:r>
            <a:endParaRPr lang="uk-UA" dirty="0" smtClean="0"/>
          </a:p>
          <a:p>
            <a:r>
              <a:rPr lang="uk-UA" dirty="0" smtClean="0"/>
              <a:t>Партнерські відносини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" y="471055"/>
            <a:ext cx="9966960" cy="3084945"/>
          </a:xfrm>
        </p:spPr>
        <p:txBody>
          <a:bodyPr/>
          <a:lstStyle/>
          <a:p>
            <a:r>
              <a:rPr lang="uk-UA" sz="6000" dirty="0" smtClean="0"/>
              <a:t>Лише щасливий вчитель може навчити учнів бути щасливими</a:t>
            </a:r>
            <a:r>
              <a:rPr lang="uk-UA" dirty="0" smtClean="0"/>
              <a:t>!!!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5" y="3380509"/>
            <a:ext cx="5615707" cy="3195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80510"/>
            <a:ext cx="5788243" cy="31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5021004"/>
              </p:ext>
            </p:extLst>
          </p:nvPr>
        </p:nvGraphicFramePr>
        <p:xfrm>
          <a:off x="757383" y="480292"/>
          <a:ext cx="10991272" cy="565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7529" y="1116136"/>
            <a:ext cx="2059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b="1" dirty="0" smtClean="0"/>
              <a:t>Держстандарт</a:t>
            </a:r>
            <a:endParaRPr lang="en-US" sz="2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7529" y="4839855"/>
            <a:ext cx="183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Модельна програма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655" y="2715491"/>
            <a:ext cx="19765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b="1" dirty="0" smtClean="0"/>
              <a:t>Рекомендації щодо</a:t>
            </a:r>
            <a:r>
              <a:rPr lang="en-US" sz="2300" b="1" dirty="0" smtClean="0"/>
              <a:t> </a:t>
            </a:r>
            <a:r>
              <a:rPr lang="uk-UA" sz="2300" b="1" dirty="0" smtClean="0"/>
              <a:t>оцінювання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40493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Вимоги до обов’язкових результатів навчання учнів з громадянської та історичної освітньої галузі.(додаток 18)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МИСЛИТЬ ІСТОРИКО-ХРОНОЛОГІЧНО</a:t>
            </a:r>
          </a:p>
          <a:p>
            <a:pPr>
              <a:buFontTx/>
              <a:buChar char="-"/>
            </a:pPr>
            <a:r>
              <a:rPr lang="uk-UA" dirty="0" smtClean="0"/>
              <a:t>МИСЛИТЬ ГЕОПРОСТОРОВО</a:t>
            </a:r>
          </a:p>
          <a:p>
            <a:pPr>
              <a:buFontTx/>
              <a:buChar char="-"/>
            </a:pPr>
            <a:r>
              <a:rPr lang="uk-UA" dirty="0" smtClean="0"/>
              <a:t>МИСЛИТЬ КРИТИЧНО</a:t>
            </a:r>
          </a:p>
          <a:p>
            <a:pPr>
              <a:buFontTx/>
              <a:buChar char="-"/>
            </a:pPr>
            <a:r>
              <a:rPr lang="uk-UA" dirty="0" smtClean="0"/>
              <a:t>МИСЛИТЬ СИСТЕМНО</a:t>
            </a:r>
          </a:p>
          <a:p>
            <a:pPr>
              <a:buFontTx/>
              <a:buChar char="-"/>
            </a:pPr>
            <a:r>
              <a:rPr lang="uk-UA" dirty="0" smtClean="0"/>
              <a:t>УСВІДОМЛЮЄ ВЛАСНУ ГІДНІСТЬ</a:t>
            </a:r>
          </a:p>
          <a:p>
            <a:pPr>
              <a:buFontTx/>
              <a:buChar char="-"/>
            </a:pPr>
            <a:r>
              <a:rPr lang="uk-UA" dirty="0" smtClean="0"/>
              <a:t>ДОТРИМУЄТЬСЯ ДЕМОКРАТИЧНИХ ПРИНЦМПІВ</a:t>
            </a:r>
          </a:p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78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1130772"/>
              </p:ext>
            </p:extLst>
          </p:nvPr>
        </p:nvGraphicFramePr>
        <p:xfrm>
          <a:off x="1117600" y="655782"/>
          <a:ext cx="10049164" cy="548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9456" y="655782"/>
            <a:ext cx="6991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>
                <a:solidFill>
                  <a:schemeClr val="accent1">
                    <a:lumMod val="75000"/>
                  </a:schemeClr>
                </a:solidFill>
              </a:rPr>
              <a:t>Види оцінювання: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МЕТА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Формувального оцінювання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sz="2400" dirty="0"/>
              <a:t>оцінювання не лише результату, а й процесу здобуття знань </a:t>
            </a:r>
            <a:endParaRPr lang="uk-UA" sz="2400" dirty="0" smtClean="0"/>
          </a:p>
          <a:p>
            <a:r>
              <a:rPr lang="uk-UA" sz="2400" dirty="0" smtClean="0"/>
              <a:t>можливість учням відчути власну відповідальність за своє навчання</a:t>
            </a:r>
          </a:p>
          <a:p>
            <a:r>
              <a:rPr lang="x-none" sz="2400" dirty="0"/>
              <a:t>формувати у дитини позитивне ставлення до навчальних зусиль, до </a:t>
            </a:r>
            <a:r>
              <a:rPr lang="x-none" sz="2400" dirty="0" smtClean="0"/>
              <a:t>успіху</a:t>
            </a:r>
            <a:endParaRPr lang="en-US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Підсумкового оцінювання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Перевірка якості засвоєння навчального матеріалу </a:t>
            </a:r>
          </a:p>
        </p:txBody>
      </p:sp>
    </p:spTree>
    <p:extLst>
      <p:ext uri="{BB962C8B-B14F-4D97-AF65-F5344CB8AC3E}">
        <p14:creationId xmlns:p14="http://schemas.microsoft.com/office/powerpoint/2010/main" val="20392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2813214"/>
              </p:ext>
            </p:extLst>
          </p:nvPr>
        </p:nvGraphicFramePr>
        <p:xfrm>
          <a:off x="498763" y="332510"/>
          <a:ext cx="11323781" cy="62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9624" y="2909089"/>
            <a:ext cx="3075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Формувальне оцінювання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3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327" y="1646021"/>
            <a:ext cx="965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Методичні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рекомендації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щодо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першому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(адаптивному)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циклі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/ 5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класах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закладів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Державним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стандартом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«Нова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школа»</a:t>
            </a:r>
          </a:p>
          <a:p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Лист МОН № №4.5/2303-21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06.08.21 </a:t>
            </a: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року</a:t>
            </a:r>
          </a:p>
          <a:p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ОРІЄНТОВНИЙ ПЕРЕЛІК</a:t>
            </a:r>
          </a:p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ІНСТРУМЕНТІВ ФОРМУВАЛЬНОГО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ОЦІНЮВАННЯ (ДОДАТОК 1)</a:t>
            </a:r>
          </a:p>
          <a:p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Функція поточного контролю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НАВЧАЛЬНА</a:t>
            </a:r>
          </a:p>
          <a:p>
            <a:r>
              <a:rPr lang="uk-UA" sz="4000" dirty="0" smtClean="0"/>
              <a:t>ЗАКРІПЛЕННЯ ВИВЧЕНОГО МАТЕРІАЛУ</a:t>
            </a:r>
          </a:p>
          <a:p>
            <a:r>
              <a:rPr lang="uk-UA" sz="4000" dirty="0" smtClean="0"/>
              <a:t>ПОВТОРЕННЯ ВИВЧЕНОГО</a:t>
            </a:r>
          </a:p>
        </p:txBody>
      </p:sp>
    </p:spTree>
    <p:extLst>
      <p:ext uri="{BB962C8B-B14F-4D97-AF65-F5344CB8AC3E}">
        <p14:creationId xmlns:p14="http://schemas.microsoft.com/office/powerpoint/2010/main" val="29310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4274864"/>
              </p:ext>
            </p:extLst>
          </p:nvPr>
        </p:nvGraphicFramePr>
        <p:xfrm>
          <a:off x="526472" y="1080655"/>
          <a:ext cx="11009746" cy="547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2764" y="775855"/>
            <a:ext cx="6816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uk-UA" sz="4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</a:t>
            </a:r>
            <a:r>
              <a:rPr lang="uk-UA" sz="4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оцінювання</a:t>
            </a:r>
            <a:r>
              <a:rPr lang="uk-UA" sz="44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4903</TotalTime>
  <Words>319</Words>
  <Application>Microsoft Office PowerPoint</Application>
  <PresentationFormat>Широкоэкранный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Базис</vt:lpstr>
      <vt:lpstr>  Оцінювання навчальних досягнень учнів 5-6 класів на урокаХ історії в НУШ: практичний аспект</vt:lpstr>
      <vt:lpstr>Презентация PowerPoint</vt:lpstr>
      <vt:lpstr>Вимоги до обов’язкових результатів навчання учнів з громадянської та історичної освітньої галузі.(додаток 18) </vt:lpstr>
      <vt:lpstr>Презентация PowerPoint</vt:lpstr>
      <vt:lpstr>                                   МЕТА</vt:lpstr>
      <vt:lpstr>Презентация PowerPoint</vt:lpstr>
      <vt:lpstr>Презентация PowerPoint</vt:lpstr>
      <vt:lpstr>Функція поточного контролю</vt:lpstr>
      <vt:lpstr>Презентация PowerPoint</vt:lpstr>
      <vt:lpstr>Презентация PowerPoint</vt:lpstr>
      <vt:lpstr>Техніки оцінювання:</vt:lpstr>
      <vt:lpstr>Презентация PowerPoint</vt:lpstr>
      <vt:lpstr>Травень:</vt:lpstr>
      <vt:lpstr>Презентация PowerPoint</vt:lpstr>
      <vt:lpstr>Презентация PowerPoint</vt:lpstr>
      <vt:lpstr>Презентация PowerPoint</vt:lpstr>
      <vt:lpstr>Презентация PowerPoint</vt:lpstr>
      <vt:lpstr>НОВІ ПІДХОДИ ДО ОЦІНЮВАННЯ</vt:lpstr>
      <vt:lpstr>Лише щасливий вчитель може навчити учнів бути щасливими!!!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навчальних досягнень учнів 5-6 класів на уроках історії в НУШ: практичний аспект</dc:title>
  <dc:creator>Xiaomi</dc:creator>
  <cp:lastModifiedBy>Admin</cp:lastModifiedBy>
  <cp:revision>47</cp:revision>
  <dcterms:created xsi:type="dcterms:W3CDTF">2023-06-13T10:07:41Z</dcterms:created>
  <dcterms:modified xsi:type="dcterms:W3CDTF">2023-06-27T12:18:13Z</dcterms:modified>
</cp:coreProperties>
</file>