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82" r:id="rId2"/>
    <p:sldId id="477" r:id="rId3"/>
    <p:sldId id="484" r:id="rId4"/>
    <p:sldId id="452" r:id="rId5"/>
    <p:sldId id="483" r:id="rId6"/>
    <p:sldId id="267" r:id="rId7"/>
    <p:sldId id="493" r:id="rId8"/>
    <p:sldId id="470" r:id="rId9"/>
    <p:sldId id="495" r:id="rId10"/>
    <p:sldId id="476" r:id="rId11"/>
    <p:sldId id="488" r:id="rId12"/>
    <p:sldId id="490" r:id="rId13"/>
    <p:sldId id="472" r:id="rId14"/>
    <p:sldId id="487" r:id="rId15"/>
    <p:sldId id="489" r:id="rId16"/>
    <p:sldId id="499" r:id="rId17"/>
    <p:sldId id="497" r:id="rId18"/>
    <p:sldId id="284" r:id="rId19"/>
    <p:sldId id="486" r:id="rId20"/>
    <p:sldId id="500" r:id="rId21"/>
    <p:sldId id="498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F00"/>
    <a:srgbClr val="0F7D07"/>
    <a:srgbClr val="BF3A11"/>
    <a:srgbClr val="99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530" autoAdjust="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E4498-DA36-444C-9771-82E913FE99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0E500-89F6-4B2A-B16D-576251D64CB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uk-UA" b="1" dirty="0"/>
            <a:t>Людина і природа</a:t>
          </a:r>
          <a:endParaRPr lang="ru-RU" b="1" dirty="0"/>
        </a:p>
      </dgm:t>
    </dgm:pt>
    <dgm:pt modelId="{D746F179-8DEC-4500-8F76-A4BD72CDDC33}" type="parTrans" cxnId="{3CF42F7C-9E31-4062-A52C-598DA90A10AA}">
      <dgm:prSet/>
      <dgm:spPr/>
      <dgm:t>
        <a:bodyPr/>
        <a:lstStyle/>
        <a:p>
          <a:endParaRPr lang="ru-RU"/>
        </a:p>
      </dgm:t>
    </dgm:pt>
    <dgm:pt modelId="{57A06F60-4885-4E91-AB8F-97712D09184E}" type="sibTrans" cxnId="{3CF42F7C-9E31-4062-A52C-598DA90A10AA}">
      <dgm:prSet/>
      <dgm:spPr/>
      <dgm:t>
        <a:bodyPr/>
        <a:lstStyle/>
        <a:p>
          <a:endParaRPr lang="ru-RU"/>
        </a:p>
      </dgm:t>
    </dgm:pt>
    <dgm:pt modelId="{20E86D22-DE02-4EC7-9D78-424318E98FDD}">
      <dgm:prSet phldrT="[Текст]"/>
      <dgm:spPr>
        <a:solidFill>
          <a:srgbClr val="FFC000"/>
        </a:solidFill>
      </dgm:spPr>
      <dgm:t>
        <a:bodyPr/>
        <a:lstStyle/>
        <a:p>
          <a:pPr algn="ctr"/>
          <a:r>
            <a:rPr lang="uk-UA" b="1" dirty="0"/>
            <a:t>Людина і світ матеріальних речей</a:t>
          </a:r>
          <a:endParaRPr lang="ru-RU" b="1" dirty="0"/>
        </a:p>
      </dgm:t>
    </dgm:pt>
    <dgm:pt modelId="{F4FFF0C1-7DD7-43CC-9875-63490A8CC263}" type="parTrans" cxnId="{3CA6A6BA-F823-48BD-82C8-68EF798F6CD9}">
      <dgm:prSet/>
      <dgm:spPr/>
      <dgm:t>
        <a:bodyPr/>
        <a:lstStyle/>
        <a:p>
          <a:endParaRPr lang="ru-RU"/>
        </a:p>
      </dgm:t>
    </dgm:pt>
    <dgm:pt modelId="{404F65AE-BF32-48F8-9807-E5A3477EBE84}" type="sibTrans" cxnId="{3CA6A6BA-F823-48BD-82C8-68EF798F6CD9}">
      <dgm:prSet/>
      <dgm:spPr/>
      <dgm:t>
        <a:bodyPr/>
        <a:lstStyle/>
        <a:p>
          <a:endParaRPr lang="ru-RU"/>
        </a:p>
      </dgm:t>
    </dgm:pt>
    <dgm:pt modelId="{25595F28-8494-44FB-AC31-102D92CF66AF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b="1" dirty="0"/>
            <a:t>Людина і суспільство</a:t>
          </a:r>
          <a:endParaRPr lang="ru-RU" b="1" dirty="0"/>
        </a:p>
      </dgm:t>
    </dgm:pt>
    <dgm:pt modelId="{9E366B00-53AB-4B04-AD67-E65AE5B6FA0D}" type="parTrans" cxnId="{236290DA-4DBD-44F7-8289-8BC2FFBBB38D}">
      <dgm:prSet/>
      <dgm:spPr/>
      <dgm:t>
        <a:bodyPr/>
        <a:lstStyle/>
        <a:p>
          <a:endParaRPr lang="ru-RU"/>
        </a:p>
      </dgm:t>
    </dgm:pt>
    <dgm:pt modelId="{45CBBD54-15D1-4CCE-82F4-878FDD4E436C}" type="sibTrans" cxnId="{236290DA-4DBD-44F7-8289-8BC2FFBBB38D}">
      <dgm:prSet/>
      <dgm:spPr/>
      <dgm:t>
        <a:bodyPr/>
        <a:lstStyle/>
        <a:p>
          <a:endParaRPr lang="ru-RU"/>
        </a:p>
      </dgm:t>
    </dgm:pt>
    <dgm:pt modelId="{6E77093F-BC67-4E23-87AF-9018AF598BD0}">
      <dgm:prSet phldrT="[Текст]"/>
      <dgm:spPr>
        <a:solidFill>
          <a:srgbClr val="C00000"/>
        </a:solidFill>
      </dgm:spPr>
      <dgm:t>
        <a:bodyPr/>
        <a:lstStyle/>
        <a:p>
          <a:pPr algn="ctr"/>
          <a:r>
            <a:rPr lang="uk-UA" b="1" dirty="0"/>
            <a:t>Людина і влада</a:t>
          </a:r>
          <a:endParaRPr lang="ru-RU" b="1" dirty="0"/>
        </a:p>
      </dgm:t>
    </dgm:pt>
    <dgm:pt modelId="{AAD6C78E-072B-4BD0-8920-88D66338827F}" type="parTrans" cxnId="{1FF08F3D-D9AD-4013-BF5F-8B09F4996B2D}">
      <dgm:prSet/>
      <dgm:spPr/>
      <dgm:t>
        <a:bodyPr/>
        <a:lstStyle/>
        <a:p>
          <a:endParaRPr lang="ru-RU"/>
        </a:p>
      </dgm:t>
    </dgm:pt>
    <dgm:pt modelId="{1762356B-908D-41C4-8BD0-11126161152B}" type="sibTrans" cxnId="{1FF08F3D-D9AD-4013-BF5F-8B09F4996B2D}">
      <dgm:prSet/>
      <dgm:spPr/>
      <dgm:t>
        <a:bodyPr/>
        <a:lstStyle/>
        <a:p>
          <a:endParaRPr lang="ru-RU"/>
        </a:p>
      </dgm:t>
    </dgm:pt>
    <dgm:pt modelId="{DE4B1913-E5CA-4149-B43C-370490446308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uk-UA" b="1" dirty="0"/>
            <a:t>Людина і світ уявлень та ідей</a:t>
          </a:r>
          <a:endParaRPr lang="ru-RU" b="1" dirty="0"/>
        </a:p>
      </dgm:t>
    </dgm:pt>
    <dgm:pt modelId="{48AD7FE3-0957-44D9-A91B-B2D8B966C023}" type="parTrans" cxnId="{23CCFBC6-DE80-464F-A05E-C72E776C9B4A}">
      <dgm:prSet/>
      <dgm:spPr/>
      <dgm:t>
        <a:bodyPr/>
        <a:lstStyle/>
        <a:p>
          <a:endParaRPr lang="ru-RU"/>
        </a:p>
      </dgm:t>
    </dgm:pt>
    <dgm:pt modelId="{B4BC3B77-3A4F-4CF3-9451-BBCEF27722E8}" type="sibTrans" cxnId="{23CCFBC6-DE80-464F-A05E-C72E776C9B4A}">
      <dgm:prSet/>
      <dgm:spPr/>
      <dgm:t>
        <a:bodyPr/>
        <a:lstStyle/>
        <a:p>
          <a:endParaRPr lang="ru-RU"/>
        </a:p>
      </dgm:t>
    </dgm:pt>
    <dgm:pt modelId="{63C0E305-0E45-4113-9A8B-936B10AB19B5}" type="pres">
      <dgm:prSet presAssocID="{568E4498-DA36-444C-9771-82E913FE99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2F03FFE-7F14-4000-BD65-6E728333A5B0}" type="pres">
      <dgm:prSet presAssocID="{568E4498-DA36-444C-9771-82E913FE994E}" presName="Name1" presStyleCnt="0"/>
      <dgm:spPr/>
    </dgm:pt>
    <dgm:pt modelId="{256F8021-6427-4758-A718-614ABFDEB436}" type="pres">
      <dgm:prSet presAssocID="{568E4498-DA36-444C-9771-82E913FE994E}" presName="cycle" presStyleCnt="0"/>
      <dgm:spPr/>
    </dgm:pt>
    <dgm:pt modelId="{D2B038DC-851F-4FEC-9607-7726838E66A7}" type="pres">
      <dgm:prSet presAssocID="{568E4498-DA36-444C-9771-82E913FE994E}" presName="srcNode" presStyleLbl="node1" presStyleIdx="0" presStyleCnt="5"/>
      <dgm:spPr/>
    </dgm:pt>
    <dgm:pt modelId="{606DFC69-CD08-4EBE-9FE3-1A2C6BD711D4}" type="pres">
      <dgm:prSet presAssocID="{568E4498-DA36-444C-9771-82E913FE994E}" presName="conn" presStyleLbl="parChTrans1D2" presStyleIdx="0" presStyleCnt="1"/>
      <dgm:spPr/>
      <dgm:t>
        <a:bodyPr/>
        <a:lstStyle/>
        <a:p>
          <a:endParaRPr lang="ru-RU"/>
        </a:p>
      </dgm:t>
    </dgm:pt>
    <dgm:pt modelId="{5FB1A55A-404C-410C-870A-2519D69FFD46}" type="pres">
      <dgm:prSet presAssocID="{568E4498-DA36-444C-9771-82E913FE994E}" presName="extraNode" presStyleLbl="node1" presStyleIdx="0" presStyleCnt="5"/>
      <dgm:spPr/>
    </dgm:pt>
    <dgm:pt modelId="{DBA76C68-3382-4A0F-BBE3-AFA34B9A880C}" type="pres">
      <dgm:prSet presAssocID="{568E4498-DA36-444C-9771-82E913FE994E}" presName="dstNode" presStyleLbl="node1" presStyleIdx="0" presStyleCnt="5"/>
      <dgm:spPr/>
    </dgm:pt>
    <dgm:pt modelId="{97B47B34-522A-4E10-B6FC-26CBB4DC7710}" type="pres">
      <dgm:prSet presAssocID="{8BD0E500-89F6-4B2A-B16D-576251D64CB9}" presName="text_1" presStyleLbl="node1" presStyleIdx="0" presStyleCnt="5" custLinFactNeighborX="595" custLinFactNeighborY="-27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2163D-29D6-4125-BDED-F498D8DEC496}" type="pres">
      <dgm:prSet presAssocID="{8BD0E500-89F6-4B2A-B16D-576251D64CB9}" presName="accent_1" presStyleCnt="0"/>
      <dgm:spPr/>
    </dgm:pt>
    <dgm:pt modelId="{23C1A2DF-597D-46CC-9EBC-A8A077F3D9C0}" type="pres">
      <dgm:prSet presAssocID="{8BD0E500-89F6-4B2A-B16D-576251D64CB9}" presName="accentRepeatNode" presStyleLbl="solidFgAcc1" presStyleIdx="0" presStyleCnt="5" custLinFactNeighborY="-20885"/>
      <dgm:spPr>
        <a:ln w="38100">
          <a:solidFill>
            <a:schemeClr val="accent6">
              <a:lumMod val="50000"/>
            </a:schemeClr>
          </a:solidFill>
        </a:ln>
      </dgm:spPr>
    </dgm:pt>
    <dgm:pt modelId="{CE9CBBA4-A229-40A1-A901-E953B2160451}" type="pres">
      <dgm:prSet presAssocID="{20E86D22-DE02-4EC7-9D78-424318E98FDD}" presName="text_2" presStyleLbl="node1" presStyleIdx="1" presStyleCnt="5" custLinFactNeighborX="619" custLinFactNeighborY="-5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DE8F8-A5E9-483D-9D39-B7A08C802CCA}" type="pres">
      <dgm:prSet presAssocID="{20E86D22-DE02-4EC7-9D78-424318E98FDD}" presName="accent_2" presStyleCnt="0"/>
      <dgm:spPr/>
    </dgm:pt>
    <dgm:pt modelId="{2A34BB60-95B0-407A-8738-B6814B1C06A0}" type="pres">
      <dgm:prSet presAssocID="{20E86D22-DE02-4EC7-9D78-424318E98FDD}" presName="accentRepeatNode" presStyleLbl="solidFgAcc1" presStyleIdx="1" presStyleCnt="5"/>
      <dgm:spPr>
        <a:ln w="28575">
          <a:solidFill>
            <a:srgbClr val="FFC000"/>
          </a:solidFill>
        </a:ln>
      </dgm:spPr>
    </dgm:pt>
    <dgm:pt modelId="{A36A561B-B407-4313-A9BC-16BC0A97AD63}" type="pres">
      <dgm:prSet presAssocID="{25595F28-8494-44FB-AC31-102D92CF66AF}" presName="text_3" presStyleLbl="node1" presStyleIdx="2" presStyleCnt="5" custLinFactNeighborX="626" custLinFactNeighborY="5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0B8-C557-4054-86C2-E6357A0639EF}" type="pres">
      <dgm:prSet presAssocID="{25595F28-8494-44FB-AC31-102D92CF66AF}" presName="accent_3" presStyleCnt="0"/>
      <dgm:spPr/>
    </dgm:pt>
    <dgm:pt modelId="{52AA9259-586E-40D8-A621-487E72DC0747}" type="pres">
      <dgm:prSet presAssocID="{25595F28-8494-44FB-AC31-102D92CF66AF}" presName="accentRepeatNode" presStyleLbl="solidFgAcc1" presStyleIdx="2" presStyleCnt="5"/>
      <dgm:spPr>
        <a:ln w="28575">
          <a:solidFill>
            <a:schemeClr val="bg2">
              <a:lumMod val="25000"/>
            </a:schemeClr>
          </a:solidFill>
        </a:ln>
      </dgm:spPr>
    </dgm:pt>
    <dgm:pt modelId="{EC02C88D-80FA-447F-B46E-9BA5D50A4B87}" type="pres">
      <dgm:prSet presAssocID="{6E77093F-BC67-4E23-87AF-9018AF598BD0}" presName="text_4" presStyleLbl="node1" presStyleIdx="3" presStyleCnt="5" custScaleX="102757" custLinFactNeighborX="-760" custLinFactNeighborY="10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565CA-30C5-486F-B91C-9ECB6E6FE383}" type="pres">
      <dgm:prSet presAssocID="{6E77093F-BC67-4E23-87AF-9018AF598BD0}" presName="accent_4" presStyleCnt="0"/>
      <dgm:spPr/>
    </dgm:pt>
    <dgm:pt modelId="{EA5BCDA7-A063-4A14-9FEB-5682CCB32C46}" type="pres">
      <dgm:prSet presAssocID="{6E77093F-BC67-4E23-87AF-9018AF598BD0}" presName="accentRepeatNode" presStyleLbl="solidFgAcc1" presStyleIdx="3" presStyleCnt="5" custLinFactNeighborX="0" custLinFactNeighborY="1306"/>
      <dgm:spPr>
        <a:ln w="28575">
          <a:solidFill>
            <a:srgbClr val="C00000"/>
          </a:solidFill>
        </a:ln>
      </dgm:spPr>
    </dgm:pt>
    <dgm:pt modelId="{71D8768B-4021-4ACD-8A39-48AED51E47E9}" type="pres">
      <dgm:prSet presAssocID="{DE4B1913-E5CA-4149-B43C-370490446308}" presName="text_5" presStyleLbl="node1" presStyleIdx="4" presStyleCnt="5" custScaleX="99957" custLinFactNeighborX="616" custLinFactNeighborY="10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CDAFC-E275-4024-856E-AB2361868A80}" type="pres">
      <dgm:prSet presAssocID="{DE4B1913-E5CA-4149-B43C-370490446308}" presName="accent_5" presStyleCnt="0"/>
      <dgm:spPr/>
    </dgm:pt>
    <dgm:pt modelId="{3CAF893E-23B4-4187-A641-409403DEB252}" type="pres">
      <dgm:prSet presAssocID="{DE4B1913-E5CA-4149-B43C-370490446308}" presName="accentRepeatNode" presStyleLbl="solidFgAcc1" presStyleIdx="4" presStyleCnt="5"/>
      <dgm:spPr>
        <a:ln w="28575">
          <a:solidFill>
            <a:srgbClr val="0070C0"/>
          </a:solidFill>
        </a:ln>
      </dgm:spPr>
    </dgm:pt>
  </dgm:ptLst>
  <dgm:cxnLst>
    <dgm:cxn modelId="{37C4303C-0B0B-4E49-B223-1B4F4983E9FF}" type="presOf" srcId="{568E4498-DA36-444C-9771-82E913FE994E}" destId="{63C0E305-0E45-4113-9A8B-936B10AB19B5}" srcOrd="0" destOrd="0" presId="urn:microsoft.com/office/officeart/2008/layout/VerticalCurvedList"/>
    <dgm:cxn modelId="{3CF42F7C-9E31-4062-A52C-598DA90A10AA}" srcId="{568E4498-DA36-444C-9771-82E913FE994E}" destId="{8BD0E500-89F6-4B2A-B16D-576251D64CB9}" srcOrd="0" destOrd="0" parTransId="{D746F179-8DEC-4500-8F76-A4BD72CDDC33}" sibTransId="{57A06F60-4885-4E91-AB8F-97712D09184E}"/>
    <dgm:cxn modelId="{1FF08F3D-D9AD-4013-BF5F-8B09F4996B2D}" srcId="{568E4498-DA36-444C-9771-82E913FE994E}" destId="{6E77093F-BC67-4E23-87AF-9018AF598BD0}" srcOrd="3" destOrd="0" parTransId="{AAD6C78E-072B-4BD0-8920-88D66338827F}" sibTransId="{1762356B-908D-41C4-8BD0-11126161152B}"/>
    <dgm:cxn modelId="{C1AA553D-5B2D-4EA3-A148-F378C668619C}" type="presOf" srcId="{6E77093F-BC67-4E23-87AF-9018AF598BD0}" destId="{EC02C88D-80FA-447F-B46E-9BA5D50A4B87}" srcOrd="0" destOrd="0" presId="urn:microsoft.com/office/officeart/2008/layout/VerticalCurvedList"/>
    <dgm:cxn modelId="{23CCFBC6-DE80-464F-A05E-C72E776C9B4A}" srcId="{568E4498-DA36-444C-9771-82E913FE994E}" destId="{DE4B1913-E5CA-4149-B43C-370490446308}" srcOrd="4" destOrd="0" parTransId="{48AD7FE3-0957-44D9-A91B-B2D8B966C023}" sibTransId="{B4BC3B77-3A4F-4CF3-9451-BBCEF27722E8}"/>
    <dgm:cxn modelId="{DCB9C8C3-88D8-4750-857B-891C04842920}" type="presOf" srcId="{DE4B1913-E5CA-4149-B43C-370490446308}" destId="{71D8768B-4021-4ACD-8A39-48AED51E47E9}" srcOrd="0" destOrd="0" presId="urn:microsoft.com/office/officeart/2008/layout/VerticalCurvedList"/>
    <dgm:cxn modelId="{C77D822D-9C30-49E8-BE62-21EB9E3A242C}" type="presOf" srcId="{25595F28-8494-44FB-AC31-102D92CF66AF}" destId="{A36A561B-B407-4313-A9BC-16BC0A97AD63}" srcOrd="0" destOrd="0" presId="urn:microsoft.com/office/officeart/2008/layout/VerticalCurvedList"/>
    <dgm:cxn modelId="{43635727-268A-4105-80A3-2E8A7680A675}" type="presOf" srcId="{57A06F60-4885-4E91-AB8F-97712D09184E}" destId="{606DFC69-CD08-4EBE-9FE3-1A2C6BD711D4}" srcOrd="0" destOrd="0" presId="urn:microsoft.com/office/officeart/2008/layout/VerticalCurvedList"/>
    <dgm:cxn modelId="{2474327F-DBB0-4819-A0DD-5CFA8D761384}" type="presOf" srcId="{20E86D22-DE02-4EC7-9D78-424318E98FDD}" destId="{CE9CBBA4-A229-40A1-A901-E953B2160451}" srcOrd="0" destOrd="0" presId="urn:microsoft.com/office/officeart/2008/layout/VerticalCurvedList"/>
    <dgm:cxn modelId="{4EAAFFE7-9E2F-4A1B-9C1D-446D1D1031D1}" type="presOf" srcId="{8BD0E500-89F6-4B2A-B16D-576251D64CB9}" destId="{97B47B34-522A-4E10-B6FC-26CBB4DC7710}" srcOrd="0" destOrd="0" presId="urn:microsoft.com/office/officeart/2008/layout/VerticalCurvedList"/>
    <dgm:cxn modelId="{3CA6A6BA-F823-48BD-82C8-68EF798F6CD9}" srcId="{568E4498-DA36-444C-9771-82E913FE994E}" destId="{20E86D22-DE02-4EC7-9D78-424318E98FDD}" srcOrd="1" destOrd="0" parTransId="{F4FFF0C1-7DD7-43CC-9875-63490A8CC263}" sibTransId="{404F65AE-BF32-48F8-9807-E5A3477EBE84}"/>
    <dgm:cxn modelId="{236290DA-4DBD-44F7-8289-8BC2FFBBB38D}" srcId="{568E4498-DA36-444C-9771-82E913FE994E}" destId="{25595F28-8494-44FB-AC31-102D92CF66AF}" srcOrd="2" destOrd="0" parTransId="{9E366B00-53AB-4B04-AD67-E65AE5B6FA0D}" sibTransId="{45CBBD54-15D1-4CCE-82F4-878FDD4E436C}"/>
    <dgm:cxn modelId="{BEED90D2-C082-4F11-BC7D-C04567713F7F}" type="presParOf" srcId="{63C0E305-0E45-4113-9A8B-936B10AB19B5}" destId="{22F03FFE-7F14-4000-BD65-6E728333A5B0}" srcOrd="0" destOrd="0" presId="urn:microsoft.com/office/officeart/2008/layout/VerticalCurvedList"/>
    <dgm:cxn modelId="{38E0D98A-242D-45FB-B41B-E4417573D523}" type="presParOf" srcId="{22F03FFE-7F14-4000-BD65-6E728333A5B0}" destId="{256F8021-6427-4758-A718-614ABFDEB436}" srcOrd="0" destOrd="0" presId="urn:microsoft.com/office/officeart/2008/layout/VerticalCurvedList"/>
    <dgm:cxn modelId="{9BD42DD5-1688-47E7-9E84-E539A6D1D806}" type="presParOf" srcId="{256F8021-6427-4758-A718-614ABFDEB436}" destId="{D2B038DC-851F-4FEC-9607-7726838E66A7}" srcOrd="0" destOrd="0" presId="urn:microsoft.com/office/officeart/2008/layout/VerticalCurvedList"/>
    <dgm:cxn modelId="{573503E2-9501-44A6-A576-F20DDBB6EBFB}" type="presParOf" srcId="{256F8021-6427-4758-A718-614ABFDEB436}" destId="{606DFC69-CD08-4EBE-9FE3-1A2C6BD711D4}" srcOrd="1" destOrd="0" presId="urn:microsoft.com/office/officeart/2008/layout/VerticalCurvedList"/>
    <dgm:cxn modelId="{09BFAE35-D392-456C-8082-6EE88249690B}" type="presParOf" srcId="{256F8021-6427-4758-A718-614ABFDEB436}" destId="{5FB1A55A-404C-410C-870A-2519D69FFD46}" srcOrd="2" destOrd="0" presId="urn:microsoft.com/office/officeart/2008/layout/VerticalCurvedList"/>
    <dgm:cxn modelId="{DD8E5253-27DE-497D-8AD4-F497BF6CF2BB}" type="presParOf" srcId="{256F8021-6427-4758-A718-614ABFDEB436}" destId="{DBA76C68-3382-4A0F-BBE3-AFA34B9A880C}" srcOrd="3" destOrd="0" presId="urn:microsoft.com/office/officeart/2008/layout/VerticalCurvedList"/>
    <dgm:cxn modelId="{3EE067B9-CE6A-43C4-92C2-AFB4336DF83C}" type="presParOf" srcId="{22F03FFE-7F14-4000-BD65-6E728333A5B0}" destId="{97B47B34-522A-4E10-B6FC-26CBB4DC7710}" srcOrd="1" destOrd="0" presId="urn:microsoft.com/office/officeart/2008/layout/VerticalCurvedList"/>
    <dgm:cxn modelId="{DD7093BB-BAEB-471F-A413-832A35F1651B}" type="presParOf" srcId="{22F03FFE-7F14-4000-BD65-6E728333A5B0}" destId="{9EF2163D-29D6-4125-BDED-F498D8DEC496}" srcOrd="2" destOrd="0" presId="urn:microsoft.com/office/officeart/2008/layout/VerticalCurvedList"/>
    <dgm:cxn modelId="{12EBF3A9-30FA-44FB-95BB-3081FC3D9EE3}" type="presParOf" srcId="{9EF2163D-29D6-4125-BDED-F498D8DEC496}" destId="{23C1A2DF-597D-46CC-9EBC-A8A077F3D9C0}" srcOrd="0" destOrd="0" presId="urn:microsoft.com/office/officeart/2008/layout/VerticalCurvedList"/>
    <dgm:cxn modelId="{DFDEF450-1BB0-45A5-AF49-66276890102B}" type="presParOf" srcId="{22F03FFE-7F14-4000-BD65-6E728333A5B0}" destId="{CE9CBBA4-A229-40A1-A901-E953B2160451}" srcOrd="3" destOrd="0" presId="urn:microsoft.com/office/officeart/2008/layout/VerticalCurvedList"/>
    <dgm:cxn modelId="{C4D9E64A-7639-4C43-BA58-DA767E0FF125}" type="presParOf" srcId="{22F03FFE-7F14-4000-BD65-6E728333A5B0}" destId="{9D1DE8F8-A5E9-483D-9D39-B7A08C802CCA}" srcOrd="4" destOrd="0" presId="urn:microsoft.com/office/officeart/2008/layout/VerticalCurvedList"/>
    <dgm:cxn modelId="{1542E489-8327-4FCC-B34C-AE823FA25600}" type="presParOf" srcId="{9D1DE8F8-A5E9-483D-9D39-B7A08C802CCA}" destId="{2A34BB60-95B0-407A-8738-B6814B1C06A0}" srcOrd="0" destOrd="0" presId="urn:microsoft.com/office/officeart/2008/layout/VerticalCurvedList"/>
    <dgm:cxn modelId="{5AAB6284-F4F1-4E6F-836D-BA92F864F2D2}" type="presParOf" srcId="{22F03FFE-7F14-4000-BD65-6E728333A5B0}" destId="{A36A561B-B407-4313-A9BC-16BC0A97AD63}" srcOrd="5" destOrd="0" presId="urn:microsoft.com/office/officeart/2008/layout/VerticalCurvedList"/>
    <dgm:cxn modelId="{E75F4A0B-8DF6-498A-B193-BCDF7A05485C}" type="presParOf" srcId="{22F03FFE-7F14-4000-BD65-6E728333A5B0}" destId="{567750B8-C557-4054-86C2-E6357A0639EF}" srcOrd="6" destOrd="0" presId="urn:microsoft.com/office/officeart/2008/layout/VerticalCurvedList"/>
    <dgm:cxn modelId="{A979B6D3-E93A-491B-BF40-514AA3D7243A}" type="presParOf" srcId="{567750B8-C557-4054-86C2-E6357A0639EF}" destId="{52AA9259-586E-40D8-A621-487E72DC0747}" srcOrd="0" destOrd="0" presId="urn:microsoft.com/office/officeart/2008/layout/VerticalCurvedList"/>
    <dgm:cxn modelId="{093FC2EA-4A74-4F2B-94E2-0A7B0DA0EF1B}" type="presParOf" srcId="{22F03FFE-7F14-4000-BD65-6E728333A5B0}" destId="{EC02C88D-80FA-447F-B46E-9BA5D50A4B87}" srcOrd="7" destOrd="0" presId="urn:microsoft.com/office/officeart/2008/layout/VerticalCurvedList"/>
    <dgm:cxn modelId="{1EECBBC7-10DA-44A2-8D8E-DDCCE6B530F1}" type="presParOf" srcId="{22F03FFE-7F14-4000-BD65-6E728333A5B0}" destId="{18E565CA-30C5-486F-B91C-9ECB6E6FE383}" srcOrd="8" destOrd="0" presId="urn:microsoft.com/office/officeart/2008/layout/VerticalCurvedList"/>
    <dgm:cxn modelId="{30D8AFCA-C445-411F-980E-CD923E192039}" type="presParOf" srcId="{18E565CA-30C5-486F-B91C-9ECB6E6FE383}" destId="{EA5BCDA7-A063-4A14-9FEB-5682CCB32C46}" srcOrd="0" destOrd="0" presId="urn:microsoft.com/office/officeart/2008/layout/VerticalCurvedList"/>
    <dgm:cxn modelId="{0B1C8BC5-2A89-4781-B4D2-D567B0BD2A2E}" type="presParOf" srcId="{22F03FFE-7F14-4000-BD65-6E728333A5B0}" destId="{71D8768B-4021-4ACD-8A39-48AED51E47E9}" srcOrd="9" destOrd="0" presId="urn:microsoft.com/office/officeart/2008/layout/VerticalCurvedList"/>
    <dgm:cxn modelId="{BA384DDE-6741-4415-879F-103E3D190DC0}" type="presParOf" srcId="{22F03FFE-7F14-4000-BD65-6E728333A5B0}" destId="{61BCDAFC-E275-4024-856E-AB2361868A80}" srcOrd="10" destOrd="0" presId="urn:microsoft.com/office/officeart/2008/layout/VerticalCurvedList"/>
    <dgm:cxn modelId="{F4AD89A2-5D0E-4BA8-8718-4C9B74209145}" type="presParOf" srcId="{61BCDAFC-E275-4024-856E-AB2361868A80}" destId="{3CAF893E-23B4-4187-A641-409403DEB2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90C60-B301-4573-8519-9A444C444C6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DDB4-D92B-4474-A6C7-74AD4E1356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79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684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307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7600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6985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140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DDB4-D92B-4474-A6C7-74AD4E135699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326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9513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DDB4-D92B-4474-A6C7-74AD4E135699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177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DDB4-D92B-4474-A6C7-74AD4E135699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760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05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95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DDB4-D92B-4474-A6C7-74AD4E135699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21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977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401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261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652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492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6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1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32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70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7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99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43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6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579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2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4B6F-D2F8-4032-B1CB-78C6EA773875}" type="datetimeFigureOut">
              <a:rPr lang="uk-UA" smtClean="0"/>
              <a:pPr/>
              <a:t>21.06.2023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6691-7057-4F54-A9CB-32E832BD94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86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arch.ligazakon.ua/l_doc2.nsf/link1/T200463.html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mzo.gov.ua/model-ni-navchal-ni-prohramy/hromadians-ka-ta-istorychna-osvitnia-halu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b.imzo.gov.ua/vibr-pdruchnikv-5-klas-2021---2022-roki/konkursniy-vdbr/4-gromadyanska-ta-storichna-osvtnya-galu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search.ligazakon.ua/l_doc2.nsf/link1/T200463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 cstate="print">
            <a:alphaModFix/>
          </a:blip>
          <a:srcRect t="16419" b="37287"/>
          <a:stretch/>
        </p:blipFill>
        <p:spPr>
          <a:xfrm>
            <a:off x="1739616" y="260567"/>
            <a:ext cx="7820024" cy="16144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803163" y="5554765"/>
            <a:ext cx="3645286" cy="88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800"/>
            </a:pPr>
            <a:endParaRPr lang="uk-UA" sz="2000" b="1" noProof="1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70330" y="260567"/>
            <a:ext cx="1846398" cy="161441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0182225" y="5735637"/>
            <a:ext cx="1730611" cy="776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844613" y="5884262"/>
            <a:ext cx="125901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70327" y="2384277"/>
            <a:ext cx="11584250" cy="172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5400"/>
            </a:pPr>
            <a:r>
              <a:rPr lang="uk-UA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Реалізація завдань громадянської та історичної освітньої галузі в контексті нового </a:t>
            </a:r>
          </a:p>
          <a:p>
            <a:pPr lvl="0" algn="ctr">
              <a:buClr>
                <a:srgbClr val="000000"/>
              </a:buClr>
              <a:buSzPts val="5400"/>
            </a:pPr>
            <a:r>
              <a:rPr lang="uk-UA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Державного стандарту базової середньої освіти</a:t>
            </a:r>
            <a:endParaRPr lang="uk-UA" sz="3600" b="1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buClr>
                <a:srgbClr val="000000"/>
              </a:buClr>
              <a:buSzPts val="5400"/>
            </a:pPr>
            <a:endParaRPr lang="uk-UA" sz="2400" b="1" i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buClr>
                <a:srgbClr val="000000"/>
              </a:buClr>
              <a:buSzPts val="5400"/>
            </a:pPr>
            <a:endParaRPr lang="uk-UA" sz="2400" b="1" i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buClr>
                <a:srgbClr val="000000"/>
              </a:buClr>
              <a:buSzPts val="5400"/>
            </a:pPr>
            <a:r>
              <a:rPr lang="uk-UA" sz="2400" b="1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Олена </a:t>
            </a:r>
            <a:r>
              <a:rPr lang="uk-UA" sz="24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Пишко,</a:t>
            </a:r>
          </a:p>
          <a:p>
            <a:pPr lvl="0" algn="ctr">
              <a:buClr>
                <a:srgbClr val="000000"/>
              </a:buClr>
              <a:buSzPts val="5400"/>
            </a:pPr>
            <a:r>
              <a:rPr lang="uk-UA" sz="24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кандидат педагогічних наук, </a:t>
            </a:r>
          </a:p>
          <a:p>
            <a:pPr lvl="0" algn="ctr">
              <a:buClr>
                <a:srgbClr val="000000"/>
              </a:buClr>
              <a:buSzPts val="5400"/>
            </a:pPr>
            <a:r>
              <a:rPr lang="uk-UA" sz="24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методист кабінету суспільно-гуманітарних </a:t>
            </a:r>
          </a:p>
          <a:p>
            <a:pPr lvl="0" algn="ctr">
              <a:buClr>
                <a:srgbClr val="000000"/>
              </a:buClr>
              <a:buSzPts val="5400"/>
            </a:pPr>
            <a:r>
              <a:rPr lang="uk-UA" sz="24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предметів </a:t>
            </a:r>
            <a:r>
              <a:rPr lang="uk-UA" sz="2400" b="1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РОІППО</a:t>
            </a:r>
            <a:endParaRPr lang="uk-UA" sz="3600" b="1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buClr>
                <a:srgbClr val="000000"/>
              </a:buClr>
              <a:buSzPts val="5400"/>
            </a:pPr>
            <a:endParaRPr lang="uk-UA" sz="3600" b="1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buClr>
                <a:srgbClr val="000000"/>
              </a:buClr>
              <a:buSzPts val="5400"/>
            </a:pPr>
            <a:endParaRPr lang="uk-UA" sz="3600" b="1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1" name="Google Shape;84;p1"/>
          <p:cNvPicPr preferRelativeResize="0"/>
          <p:nvPr/>
        </p:nvPicPr>
        <p:blipFill rotWithShape="1">
          <a:blip r:embed="rId3" cstate="print">
            <a:alphaModFix/>
          </a:blip>
          <a:srcRect t="16419" r="55763" b="37287"/>
          <a:stretch/>
        </p:blipFill>
        <p:spPr>
          <a:xfrm>
            <a:off x="8495239" y="251588"/>
            <a:ext cx="3459338" cy="161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8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978025" y="281025"/>
            <a:ext cx="9521248" cy="64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ОБОВ’ЯЗКОВИХ РЕЗУЛЬТАТІВ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19;gc6c517de3c_0_8"/>
          <p:cNvSpPr/>
          <p:nvPr/>
        </p:nvSpPr>
        <p:spPr>
          <a:xfrm>
            <a:off x="2134629" y="1322395"/>
            <a:ext cx="9811186" cy="739323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Блок-схема: извлечение 13"/>
          <p:cNvSpPr/>
          <p:nvPr/>
        </p:nvSpPr>
        <p:spPr>
          <a:xfrm rot="5400000">
            <a:off x="1588477" y="1600204"/>
            <a:ext cx="468925" cy="293076"/>
          </a:xfrm>
          <a:prstGeom prst="flowChartExtra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Google Shape;119;gc6c517de3c_0_8"/>
          <p:cNvSpPr/>
          <p:nvPr/>
        </p:nvSpPr>
        <p:spPr>
          <a:xfrm>
            <a:off x="2134630" y="2213350"/>
            <a:ext cx="9811186" cy="739323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800"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мислить </a:t>
            </a:r>
            <a:r>
              <a:rPr lang="uk-UA" sz="16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геопросторово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орієнтується в соціально-історичному просторі, виявляє взаємозалежність розвитку суспільства, господарства, культури і навколишнього природного середовища;</a:t>
            </a:r>
            <a:endParaRPr lang="uk-UA" sz="1600" b="0" i="0" u="none" strike="noStrike" cap="none" dirty="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0" name="Google Shape;119;gc6c517de3c_0_8"/>
          <p:cNvSpPr/>
          <p:nvPr/>
        </p:nvSpPr>
        <p:spPr>
          <a:xfrm>
            <a:off x="2122906" y="3139471"/>
            <a:ext cx="9811186" cy="541575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9;gc6c517de3c_0_8"/>
          <p:cNvSpPr/>
          <p:nvPr/>
        </p:nvSpPr>
        <p:spPr>
          <a:xfrm>
            <a:off x="2134629" y="3866302"/>
            <a:ext cx="9811186" cy="739323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9;gc6c517de3c_0_8"/>
          <p:cNvSpPr/>
          <p:nvPr/>
        </p:nvSpPr>
        <p:spPr>
          <a:xfrm>
            <a:off x="2122906" y="4698641"/>
            <a:ext cx="9811186" cy="739323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19;gc6c517de3c_0_8"/>
          <p:cNvSpPr/>
          <p:nvPr/>
        </p:nvSpPr>
        <p:spPr>
          <a:xfrm>
            <a:off x="2122907" y="5627077"/>
            <a:ext cx="9811186" cy="1055077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Блок-схема: извлечение 24"/>
          <p:cNvSpPr/>
          <p:nvPr/>
        </p:nvSpPr>
        <p:spPr>
          <a:xfrm rot="5400000">
            <a:off x="1588477" y="2397375"/>
            <a:ext cx="468925" cy="293076"/>
          </a:xfrm>
          <a:prstGeom prst="flowChartExtra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извлечение 25"/>
          <p:cNvSpPr/>
          <p:nvPr/>
        </p:nvSpPr>
        <p:spPr>
          <a:xfrm rot="5400000">
            <a:off x="1623646" y="3206268"/>
            <a:ext cx="468925" cy="293076"/>
          </a:xfrm>
          <a:prstGeom prst="flowChartExtra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 rot="5400000">
            <a:off x="1635369" y="4120669"/>
            <a:ext cx="468925" cy="293076"/>
          </a:xfrm>
          <a:prstGeom prst="flowChartExtra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извлечение 27"/>
          <p:cNvSpPr/>
          <p:nvPr/>
        </p:nvSpPr>
        <p:spPr>
          <a:xfrm rot="5400000">
            <a:off x="1647092" y="4953006"/>
            <a:ext cx="468925" cy="293076"/>
          </a:xfrm>
          <a:prstGeom prst="flowChartExtra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/>
          <p:cNvSpPr/>
          <p:nvPr/>
        </p:nvSpPr>
        <p:spPr>
          <a:xfrm rot="5400000">
            <a:off x="1647092" y="5937745"/>
            <a:ext cx="468925" cy="293076"/>
          </a:xfrm>
          <a:prstGeom prst="flowChartExtra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39107" y="1298619"/>
            <a:ext cx="9612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мислить історико-хронологічно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орієнтується в історичному часі, встановлює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причиново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-наслідкові зв’язки між подіями, явищами і процесами, діяльністю людей та її результатами в часі, виявляє зміни і тривалість у житті суспільства;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119;gc6c517de3c_0_8"/>
          <p:cNvSpPr/>
          <p:nvPr/>
        </p:nvSpPr>
        <p:spPr>
          <a:xfrm>
            <a:off x="2215662" y="3198089"/>
            <a:ext cx="9671539" cy="412618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мислить критично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працює з різними джерелами інформації та формулює історично обґрунтовані запитання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119;gc6c517de3c_0_8"/>
          <p:cNvSpPr/>
          <p:nvPr/>
        </p:nvSpPr>
        <p:spPr>
          <a:xfrm>
            <a:off x="2134630" y="3866304"/>
            <a:ext cx="9811186" cy="739323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800"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мислить системно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виявляє взаємозв’язок, взаємозалежність та взаємовплив історичних подій, явищ, процесів, постатей у контексті відповідних епох; розуміє множинність трактувань минулого і сучасного та зіставляє їх інтерпретації;</a:t>
            </a:r>
          </a:p>
        </p:txBody>
      </p:sp>
      <p:sp>
        <p:nvSpPr>
          <p:cNvPr id="32" name="Google Shape;119;gc6c517de3c_0_8"/>
          <p:cNvSpPr/>
          <p:nvPr/>
        </p:nvSpPr>
        <p:spPr>
          <a:xfrm>
            <a:off x="2146353" y="4722089"/>
            <a:ext cx="9811186" cy="739323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800"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усвідомлює власну гідність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реалізує власні права і свободи, поважає права і гідність інших осіб, виявляє толерантність, протидіє проявам дискримінації;</a:t>
            </a:r>
          </a:p>
        </p:txBody>
      </p:sp>
      <p:sp>
        <p:nvSpPr>
          <p:cNvPr id="33" name="Google Shape;119;gc6c517de3c_0_8"/>
          <p:cNvSpPr/>
          <p:nvPr/>
        </p:nvSpPr>
        <p:spPr>
          <a:xfrm>
            <a:off x="2134629" y="5624764"/>
            <a:ext cx="9811186" cy="1010497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дотримується демократичних принципів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взаємодіє з іншими особами, спільнотою закладу освіти, місцевою громадою і суспільством, долучається до розв’язання локальних, загальнонаціональних і глобальних проблем, усвідомлює необхідність утвердження верховенства права і дотримання правових норм для забезпечення сталого розвитку суспільства.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2148941" y="2368138"/>
            <a:ext cx="9037504" cy="77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uk-UA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uk-UA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endParaRPr lang="ru-RU" sz="3600" b="1" noProof="1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780452" y="1732291"/>
            <a:ext cx="1017616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algn="just">
              <a:buClr>
                <a:schemeClr val="dk1"/>
              </a:buClr>
              <a:buSzPts val="3200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258" y="342901"/>
            <a:ext cx="9374736" cy="51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2148941" y="2368138"/>
            <a:ext cx="9037504" cy="77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uk-UA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uk-UA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endParaRPr lang="ru-RU" sz="3600" b="1" noProof="1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780452" y="1732291"/>
            <a:ext cx="1017616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algn="just">
              <a:buClr>
                <a:schemeClr val="dk1"/>
              </a:buClr>
              <a:buSzPts val="3200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828" y="1484279"/>
            <a:ext cx="3819817" cy="5267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268" y="1263795"/>
            <a:ext cx="6455975" cy="1603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269" y="2824601"/>
            <a:ext cx="6413851" cy="3414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1489" y="2869621"/>
            <a:ext cx="1975132" cy="2257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4702" y="109080"/>
            <a:ext cx="10069418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901130" y="179461"/>
            <a:ext cx="9806608" cy="118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 навчальна програма – </a:t>
            </a:r>
            <a:endParaRPr lang="ru-RU" sz="4000" b="1" noProof="1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780452" y="1732291"/>
            <a:ext cx="1017616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документ, що визначає</a:t>
            </a:r>
          </a:p>
          <a:p>
            <a:pPr marL="25400" lvl="0">
              <a:buClr>
                <a:schemeClr val="dk1"/>
              </a:buClr>
              <a:buSzPts val="3200"/>
            </a:pPr>
            <a:r>
              <a:rPr lang="uk-UA" sz="2400" b="1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</a:t>
            </a:r>
            <a:r>
              <a:rPr lang="uk-UA" sz="2400" b="1" i="1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рієнтовну послідовність</a:t>
            </a:r>
          </a:p>
          <a:p>
            <a:pPr marL="25400" lvl="0">
              <a:buClr>
                <a:schemeClr val="dk1"/>
              </a:buClr>
              <a:buSzPts val="3200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</a:t>
            </a:r>
            <a:r>
              <a:rPr lang="uk-UA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осягнення очікуваних результатів 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</a:t>
            </a:r>
            <a:r>
              <a:rPr lang="uk-UA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авчання учнів,</a:t>
            </a:r>
          </a:p>
          <a:p>
            <a:pPr marL="25400" lvl="0">
              <a:buClr>
                <a:schemeClr val="dk1"/>
              </a:buClr>
              <a:buSzPts val="3200"/>
            </a:pPr>
            <a:r>
              <a:rPr lang="uk-UA" sz="2400" b="1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</a:t>
            </a:r>
            <a:r>
              <a:rPr lang="uk-UA" sz="2400" b="1" i="1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міст</a:t>
            </a:r>
            <a:r>
              <a:rPr lang="uk-UA" sz="240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навчального предмета (інтегрованого курсу)</a:t>
            </a:r>
          </a:p>
          <a:p>
            <a:pPr marL="25400" lvl="0">
              <a:buClr>
                <a:schemeClr val="dk1"/>
              </a:buClr>
              <a:buSzPts val="3200"/>
            </a:pPr>
            <a:r>
              <a:rPr lang="uk-UA" sz="2400" b="1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</a:t>
            </a:r>
            <a:r>
              <a:rPr lang="uk-UA" sz="2400" b="1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иди навчальної діяльності </a:t>
            </a:r>
            <a:r>
              <a:rPr lang="uk-UA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учнів,</a:t>
            </a:r>
          </a:p>
          <a:p>
            <a:pPr marL="25400" lvl="0">
              <a:buClr>
                <a:schemeClr val="dk1"/>
              </a:buClr>
              <a:buSzPts val="3200"/>
            </a:pP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</a:t>
            </a:r>
            <a:r>
              <a:rPr lang="uk-UA" sz="240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екомендований для використання в освітньому процесі в порядку, визначеному законодавством.</a:t>
            </a:r>
          </a:p>
          <a:p>
            <a:pPr marL="25400" lvl="0">
              <a:buClr>
                <a:schemeClr val="dk1"/>
              </a:buClr>
              <a:buSzPts val="3200"/>
            </a:pPr>
            <a:endParaRPr lang="uk-UA" sz="240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5400" lvl="0">
              <a:buClr>
                <a:schemeClr val="dk1"/>
              </a:buClr>
              <a:buSzPts val="3200"/>
            </a:pPr>
            <a:r>
              <a:rPr lang="uk-UA" sz="20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  <a:sym typeface="Calibri"/>
              </a:rPr>
              <a:t>				</a:t>
            </a:r>
          </a:p>
          <a:p>
            <a:pPr marL="25400" lvl="0">
              <a:buClr>
                <a:schemeClr val="dk1"/>
              </a:buClr>
              <a:buSzPts val="3200"/>
            </a:pPr>
            <a:r>
              <a:rPr lang="uk-UA" sz="2000" b="1" dirty="0">
                <a:solidFill>
                  <a:schemeClr val="dk1"/>
                </a:solidFill>
                <a:ea typeface="Calibri"/>
                <a:cs typeface="Times New Roman" panose="02020603050405020304" pitchFamily="18" charset="0"/>
                <a:sym typeface="Calibri"/>
              </a:rPr>
              <a:t>	</a:t>
            </a:r>
            <a:r>
              <a:rPr lang="uk-UA" sz="2000" b="1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  <a:sym typeface="Calibri"/>
              </a:rPr>
              <a:t>		</a:t>
            </a:r>
            <a:r>
              <a:rPr lang="uk-UA" sz="2000" b="1" dirty="0" smtClean="0">
                <a:solidFill>
                  <a:schemeClr val="dk1"/>
                </a:solidFill>
                <a:latin typeface="Century" panose="020406040505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Закон України «Про повну загальну середню освіту» </a:t>
            </a:r>
          </a:p>
          <a:p>
            <a:pPr marL="25400" lvl="0">
              <a:buClr>
                <a:schemeClr val="dk1"/>
              </a:buClr>
              <a:buSzPts val="3200"/>
            </a:pPr>
            <a:r>
              <a:rPr lang="uk-UA" sz="2000" b="1" dirty="0" smtClean="0">
                <a:solidFill>
                  <a:schemeClr val="dk1"/>
                </a:solidFill>
                <a:latin typeface="Century" panose="020406040505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		від 16.01.2020 № 463-ІХ</a:t>
            </a:r>
            <a:endParaRPr lang="uk-UA" sz="2000" b="1" u="none" strike="noStrike" cap="none" dirty="0" smtClean="0">
              <a:solidFill>
                <a:schemeClr val="dk1"/>
              </a:solidFill>
              <a:latin typeface="Century" panose="020406040505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5400" lvl="0">
              <a:buClr>
                <a:schemeClr val="dk1"/>
              </a:buClr>
              <a:buSzPts val="3200"/>
            </a:pPr>
            <a:endParaRPr lang="uk-UA" sz="24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r>
              <a:rPr lang="ru-RU" sz="2400" dirty="0" smtClean="0">
                <a:hlinkClick r:id="rId5"/>
              </a:rPr>
              <a:t> </a:t>
            </a:r>
            <a:endParaRPr sz="240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6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4084D-29DE-49F4-94DC-74FB0063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1" y="59821"/>
            <a:ext cx="3370416" cy="6798179"/>
          </a:xfrm>
          <a:solidFill>
            <a:srgbClr val="BBC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</a:t>
            </a:r>
            <a:r>
              <a:rPr lang="uk-UA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 з </a:t>
            </a:r>
            <a:r>
              <a:rPr lang="uk-UA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громадянської </a:t>
            </a:r>
            <a:r>
              <a:rPr lang="uk-UA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історичної освітньої галузі</a:t>
            </a:r>
            <a:r>
              <a:rPr lang="uk-UA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«Вступ до історії України та громадянської освіти» для 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5 класу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1 – «Історія України. Всесвітня історія» для 6 класу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3 – «Досліджуємо історію і суспільство» інтегрований курс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для 5-6 класів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– «Україна і світ. Вступ до історії та громадянської освіти» інтегрований курс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для 5-6 класів</a:t>
            </a:r>
            <a:r>
              <a:rPr lang="uk-UA" sz="2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Станом на сьогодні – </a:t>
            </a:r>
            <a:r>
              <a:rPr lang="uk-UA" sz="2200" b="1" u="sng" dirty="0" smtClean="0">
                <a:solidFill>
                  <a:schemeClr val="accent2">
                    <a:lumMod val="50000"/>
                  </a:schemeClr>
                </a:solidFill>
              </a:rPr>
              <a:t>11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модельних навчальних програм</a:t>
            </a: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2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sz="2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5322" y="0"/>
            <a:ext cx="6108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освітня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9760" y="361989"/>
            <a:ext cx="6118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до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8300" y="2247626"/>
            <a:ext cx="7494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Досліджуємо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5-6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04163" y="3986254"/>
            <a:ext cx="8104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Вступ до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5-6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355" y="3442152"/>
            <a:ext cx="8218206" cy="5834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00" y="740203"/>
            <a:ext cx="8183700" cy="15178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355" y="4333456"/>
            <a:ext cx="8104261" cy="6356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917" y="4943859"/>
            <a:ext cx="8377084" cy="5757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9610" y="5484238"/>
            <a:ext cx="8252390" cy="53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8299" y="3048665"/>
            <a:ext cx="7895991" cy="401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8490" y="2636890"/>
            <a:ext cx="7990317" cy="472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3954" y="6072545"/>
            <a:ext cx="8183701" cy="7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2148941" y="2368138"/>
            <a:ext cx="9037504" cy="77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uk-UA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uk-UA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3600" b="1" noProof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endParaRPr lang="ru-RU" sz="3600" b="1" noProof="1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780452" y="1732291"/>
            <a:ext cx="1017616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algn="just">
              <a:buClr>
                <a:schemeClr val="dk1"/>
              </a:buClr>
              <a:buSzPts val="3200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025" y="328598"/>
            <a:ext cx="1032582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C1505-432F-406D-8E9A-3808B836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91" y="151481"/>
            <a:ext cx="10348369" cy="815605"/>
          </a:xfrm>
          <a:solidFill>
            <a:srgbClr val="BBCF00"/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  <a:highlight>
                  <a:srgbClr val="BBC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Навчально-методична скарбниця НУШ</a:t>
            </a:r>
            <a:endParaRPr lang="ru-RU" b="1" u="sng" dirty="0">
              <a:solidFill>
                <a:srgbClr val="FFFFFF"/>
              </a:solidFill>
              <a:highlight>
                <a:srgbClr val="BBC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1F927-504C-446C-9BE2-FF16ED7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658" y="1093861"/>
            <a:ext cx="9409590" cy="480175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https://docs.google.com/spreadsheets/d/1mC99CMln4MEbhW_G4v62ptgK8i0MpJAv/edit#gid=795922471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>
              <a:highlight>
                <a:srgbClr val="BBCF00"/>
              </a:highlight>
            </a:endParaRPr>
          </a:p>
          <a:p>
            <a:endParaRPr lang="uk-UA" dirty="0">
              <a:highlight>
                <a:srgbClr val="BBCF00"/>
              </a:highlight>
            </a:endParaRP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Google Shape;127;p3">
            <a:extLst>
              <a:ext uri="{FF2B5EF4-FFF2-40B4-BE49-F238E27FC236}">
                <a16:creationId xmlns="" xmlns:a16="http://schemas.microsoft.com/office/drawing/2014/main" id="{D4FC2087-1E59-487E-AA4F-1F61142E923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174" y="2023408"/>
            <a:ext cx="8745826" cy="46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C1505-432F-406D-8E9A-3808B836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91" y="-1"/>
            <a:ext cx="10397007" cy="815605"/>
          </a:xfrm>
          <a:solidFill>
            <a:srgbClr val="BBCF00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FF"/>
                </a:solidFill>
                <a:highlight>
                  <a:srgbClr val="BBC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Навчально-методичне забезпечення</a:t>
            </a:r>
            <a:endParaRPr lang="ru-RU" b="1" dirty="0">
              <a:solidFill>
                <a:srgbClr val="FFFFFF"/>
              </a:solidFill>
              <a:highlight>
                <a:srgbClr val="BBC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1F927-504C-446C-9BE2-FF16ED7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768" y="905854"/>
            <a:ext cx="10547529" cy="57526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https://imzo.gov.ua/osvita/nush/navchal-no-metodychne-zabezpechennia-5-9-kl-nush/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endParaRPr lang="uk-UA" dirty="0">
              <a:highlight>
                <a:srgbClr val="BBCF00"/>
              </a:highlight>
            </a:endParaRPr>
          </a:p>
          <a:p>
            <a:endParaRPr lang="uk-UA" dirty="0">
              <a:highlight>
                <a:srgbClr val="BBCF00"/>
              </a:highlight>
            </a:endParaRP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Google Shape;127;p3">
            <a:extLst>
              <a:ext uri="{FF2B5EF4-FFF2-40B4-BE49-F238E27FC236}">
                <a16:creationId xmlns="" xmlns:a16="http://schemas.microsoft.com/office/drawing/2014/main" id="{D4FC2087-1E59-487E-AA4F-1F61142E923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650" b="1448"/>
          <a:stretch/>
        </p:blipFill>
        <p:spPr>
          <a:xfrm>
            <a:off x="1514768" y="1727200"/>
            <a:ext cx="10469709" cy="5021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912" y="4177247"/>
            <a:ext cx="1688738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C1505-432F-406D-8E9A-3808B836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91" y="151481"/>
            <a:ext cx="10348369" cy="815605"/>
          </a:xfrm>
          <a:solidFill>
            <a:srgbClr val="BBCF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FF"/>
                </a:solidFill>
                <a:highlight>
                  <a:srgbClr val="BBC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 знайти модельні навчальні </a:t>
            </a:r>
            <a:r>
              <a:rPr lang="uk-UA" b="1" dirty="0" smtClean="0">
                <a:solidFill>
                  <a:srgbClr val="FFFFFF"/>
                </a:solidFill>
                <a:highlight>
                  <a:srgbClr val="BBC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програми?</a:t>
            </a:r>
            <a:endParaRPr lang="ru-RU" b="1" u="sng" dirty="0">
              <a:solidFill>
                <a:srgbClr val="FFFFFF"/>
              </a:solidFill>
              <a:highlight>
                <a:srgbClr val="BBC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1F927-504C-446C-9BE2-FF16ED7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658" y="1093861"/>
            <a:ext cx="9409590" cy="480175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https://imzo.gov.ua/model-ni-navchal-ni-prohramy/hromadians-ka-ta-istorychna-osvitnia-haluz/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>
              <a:highlight>
                <a:srgbClr val="BBCF00"/>
              </a:highlight>
            </a:endParaRPr>
          </a:p>
          <a:p>
            <a:endParaRPr lang="uk-UA" dirty="0">
              <a:highlight>
                <a:srgbClr val="BBCF00"/>
              </a:highlight>
            </a:endParaRP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Google Shape;127;p3">
            <a:extLst>
              <a:ext uri="{FF2B5EF4-FFF2-40B4-BE49-F238E27FC236}">
                <a16:creationId xmlns="" xmlns:a16="http://schemas.microsoft.com/office/drawing/2014/main" id="{D4FC2087-1E59-487E-AA4F-1F61142E923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658" y="2003897"/>
            <a:ext cx="10065993" cy="47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C1505-432F-406D-8E9A-3808B836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91" y="-1"/>
            <a:ext cx="10397007" cy="815605"/>
          </a:xfrm>
          <a:solidFill>
            <a:srgbClr val="BBCF00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rgbClr val="FFFFFF"/>
                </a:solidFill>
                <a:highlight>
                  <a:srgbClr val="BBC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 знайти </a:t>
            </a:r>
            <a:r>
              <a:rPr lang="uk-UA" b="1" dirty="0" smtClean="0">
                <a:solidFill>
                  <a:srgbClr val="FFFFFF"/>
                </a:solidFill>
                <a:highlight>
                  <a:srgbClr val="BBC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 для 5 класу?</a:t>
            </a:r>
            <a:endParaRPr lang="ru-RU" b="1" dirty="0">
              <a:solidFill>
                <a:srgbClr val="FFFFFF"/>
              </a:solidFill>
              <a:highlight>
                <a:srgbClr val="BBC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1F927-504C-446C-9BE2-FF16ED7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291" y="905854"/>
            <a:ext cx="10019642" cy="57526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://lib.imzo.gov.ua/vibr-pdruchnikv-5-klas-2021---2022-roki/konkursniy-vdbr/4-gromadyanska-ta-storichna-osvtnya-galuz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>
              <a:highlight>
                <a:srgbClr val="BBCF00"/>
              </a:highlight>
            </a:endParaRPr>
          </a:p>
          <a:p>
            <a:endParaRPr lang="uk-UA" dirty="0">
              <a:highlight>
                <a:srgbClr val="BBCF00"/>
              </a:highlight>
            </a:endParaRP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Google Shape;127;p3">
            <a:extLst>
              <a:ext uri="{FF2B5EF4-FFF2-40B4-BE49-F238E27FC236}">
                <a16:creationId xmlns="" xmlns:a16="http://schemas.microsoft.com/office/drawing/2014/main" id="{D4FC2087-1E59-487E-AA4F-1F61142E923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1135"/>
          <a:stretch/>
        </p:blipFill>
        <p:spPr>
          <a:xfrm>
            <a:off x="1857983" y="1877438"/>
            <a:ext cx="9941667" cy="487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2170346" y="389788"/>
            <a:ext cx="3886201" cy="118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Державний стандарт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базової і повної загальної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середньої освіти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2011 р.</a:t>
            </a:r>
            <a:endParaRPr lang="ru-RU" sz="2400" b="1" noProof="1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646984" y="1732291"/>
            <a:ext cx="5309635" cy="110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>
              <a:buClr>
                <a:schemeClr val="dk1"/>
              </a:buClr>
              <a:buSzPts val="3200"/>
              <a:buFont typeface="Calibri"/>
              <a:buChar char="●"/>
            </a:pP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2498894">
            <a:off x="1413565" y="1890060"/>
            <a:ext cx="994004" cy="361031"/>
          </a:xfrm>
          <a:prstGeom prst="triangle">
            <a:avLst>
              <a:gd name="adj" fmla="val 68218"/>
            </a:avLst>
          </a:prstGeom>
          <a:solidFill>
            <a:srgbClr val="BBCF00"/>
          </a:solidFill>
          <a:ln>
            <a:solidFill>
              <a:srgbClr val="BBC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3175345">
            <a:off x="10788023" y="6179407"/>
            <a:ext cx="1182514" cy="508812"/>
          </a:xfrm>
          <a:prstGeom prst="triangle">
            <a:avLst>
              <a:gd name="adj" fmla="val 68218"/>
            </a:avLst>
          </a:prstGeom>
          <a:solidFill>
            <a:srgbClr val="BBCF00"/>
          </a:solidFill>
          <a:ln>
            <a:solidFill>
              <a:srgbClr val="BBC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85;p1"/>
          <p:cNvSpPr/>
          <p:nvPr/>
        </p:nvSpPr>
        <p:spPr>
          <a:xfrm>
            <a:off x="2170347" y="2054432"/>
            <a:ext cx="4016444" cy="4475322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>
              <a:lnSpc>
                <a:spcPct val="107000"/>
              </a:lnSpc>
            </a:pPr>
            <a:r>
              <a:rPr lang="uk-UA" sz="2300" dirty="0" smtClean="0">
                <a:latin typeface="Times New Roman"/>
                <a:ea typeface="Calibri"/>
                <a:cs typeface="Times New Roman"/>
              </a:rPr>
              <a:t>Освітня галузь </a:t>
            </a:r>
            <a:endParaRPr lang="ru-RU" sz="2300" dirty="0" smtClean="0">
              <a:latin typeface="Times New Roman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</a:pPr>
            <a:r>
              <a:rPr lang="uk-UA" sz="2300" dirty="0" smtClean="0">
                <a:latin typeface="Times New Roman"/>
                <a:ea typeface="Calibri"/>
                <a:cs typeface="Times New Roman"/>
              </a:rPr>
              <a:t>«Суспільствознавство»:</a:t>
            </a:r>
            <a:endParaRPr lang="ru-RU" sz="2300" dirty="0" smtClean="0">
              <a:latin typeface="Times New Roman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</a:pPr>
            <a:r>
              <a:rPr lang="uk-UA" sz="2300" dirty="0" smtClean="0">
                <a:latin typeface="Times New Roman"/>
                <a:ea typeface="Calibri"/>
                <a:cs typeface="Times New Roman"/>
              </a:rPr>
              <a:t>Історичний компонент</a:t>
            </a:r>
            <a:endParaRPr lang="ru-RU" sz="2300" dirty="0" smtClean="0">
              <a:latin typeface="Times New Roman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</a:pPr>
            <a:r>
              <a:rPr lang="uk-UA" sz="2300" dirty="0" smtClean="0">
                <a:latin typeface="Times New Roman"/>
                <a:ea typeface="Calibri"/>
                <a:cs typeface="Times New Roman"/>
              </a:rPr>
              <a:t>Суспільствознавчий компонент</a:t>
            </a:r>
            <a:endParaRPr lang="ru-RU" sz="2300" dirty="0" smtClean="0">
              <a:latin typeface="Times New Roman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</a:pPr>
            <a:r>
              <a:rPr lang="uk-UA" sz="2300" dirty="0" smtClean="0">
                <a:latin typeface="Times New Roman"/>
                <a:ea typeface="Calibri"/>
                <a:cs typeface="Times New Roman"/>
              </a:rPr>
              <a:t>Ключові і предметні </a:t>
            </a:r>
            <a:endParaRPr lang="ru-RU" sz="2300" dirty="0" smtClean="0">
              <a:latin typeface="Times New Roman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</a:pPr>
            <a:r>
              <a:rPr lang="uk-UA" sz="2300" dirty="0" smtClean="0">
                <a:latin typeface="Times New Roman"/>
                <a:ea typeface="Calibri"/>
                <a:cs typeface="Times New Roman"/>
              </a:rPr>
              <a:t>компетентності</a:t>
            </a:r>
            <a:endParaRPr lang="ru-RU" sz="2300" dirty="0" smtClean="0">
              <a:latin typeface="Times New Roman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</a:pPr>
            <a:r>
              <a:rPr lang="uk-UA" sz="2300" dirty="0" smtClean="0">
                <a:latin typeface="Times New Roman"/>
                <a:ea typeface="Calibri"/>
                <a:cs typeface="Times New Roman"/>
              </a:rPr>
              <a:t>Зміст за хронологічним</a:t>
            </a:r>
            <a:endParaRPr lang="ru-RU" sz="2300" dirty="0" smtClean="0">
              <a:latin typeface="Times New Roman"/>
              <a:ea typeface="Calibri"/>
              <a:cs typeface="Times New Roman"/>
            </a:endParaRPr>
          </a:p>
          <a:p>
            <a:pPr lvl="1">
              <a:lnSpc>
                <a:spcPct val="107000"/>
              </a:lnSpc>
            </a:pPr>
            <a:r>
              <a:rPr lang="uk-UA" sz="2300" smtClean="0">
                <a:latin typeface="Times New Roman"/>
                <a:ea typeface="Calibri"/>
                <a:cs typeface="Times New Roman"/>
              </a:rPr>
              <a:t>принципом</a:t>
            </a:r>
            <a:endParaRPr lang="ru-RU" sz="23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Google Shape;85;p1"/>
          <p:cNvSpPr/>
          <p:nvPr/>
        </p:nvSpPr>
        <p:spPr>
          <a:xfrm>
            <a:off x="6757046" y="2060812"/>
            <a:ext cx="4332486" cy="4449171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Освітня галузь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ромадянська та історична»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Ключові компетентності і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наскрізні вміння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Змістові лінії: </a:t>
            </a:r>
            <a:r>
              <a:rPr lang="uk-UA" sz="2300" i="1" dirty="0" smtClean="0">
                <a:latin typeface="Times New Roman" pitchFamily="18" charset="0"/>
                <a:cs typeface="Times New Roman" pitchFamily="18" charset="0"/>
              </a:rPr>
              <a:t>Людина і природа</a:t>
            </a:r>
            <a:r>
              <a:rPr lang="uk-UA" sz="2300" i="1" dirty="0">
                <a:latin typeface="Times New Roman" pitchFamily="18" charset="0"/>
                <a:cs typeface="Times New Roman" pitchFamily="18" charset="0"/>
              </a:rPr>
              <a:t>. Людина і світ матеріальних речей.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300" i="1" dirty="0" smtClean="0">
                <a:latin typeface="Times New Roman" pitchFamily="18" charset="0"/>
                <a:cs typeface="Times New Roman" pitchFamily="18" charset="0"/>
              </a:rPr>
              <a:t>Людина і суспільство.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300" i="1" dirty="0" smtClean="0">
                <a:latin typeface="Times New Roman" pitchFamily="18" charset="0"/>
                <a:cs typeface="Times New Roman" pitchFamily="18" charset="0"/>
              </a:rPr>
              <a:t>Людина і влада.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300" i="1" dirty="0" smtClean="0">
                <a:latin typeface="Times New Roman" pitchFamily="18" charset="0"/>
                <a:cs typeface="Times New Roman" pitchFamily="18" charset="0"/>
              </a:rPr>
              <a:t>Людина і світ уявлень та ідей.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Google Shape;99;p2"/>
          <p:cNvSpPr txBox="1">
            <a:spLocks/>
          </p:cNvSpPr>
          <p:nvPr/>
        </p:nvSpPr>
        <p:spPr>
          <a:xfrm>
            <a:off x="6757046" y="417697"/>
            <a:ext cx="3886201" cy="1187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Державний стандарт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базової середньої освіти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2020 р.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64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C1505-432F-406D-8E9A-3808B836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91" y="-1"/>
            <a:ext cx="10397007" cy="815605"/>
          </a:xfrm>
          <a:solidFill>
            <a:srgbClr val="BBCF00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rgbClr val="FFFFFF"/>
                </a:solidFill>
                <a:highlight>
                  <a:srgbClr val="BBC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FFFF"/>
              </a:solidFill>
              <a:highlight>
                <a:srgbClr val="BBC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1F927-504C-446C-9BE2-FF16ED7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291" y="905854"/>
            <a:ext cx="10019642" cy="5752680"/>
          </a:xfrm>
        </p:spPr>
        <p:txBody>
          <a:bodyPr/>
          <a:lstStyle/>
          <a:p>
            <a:pPr marL="0" indent="0">
              <a:buNone/>
            </a:pPr>
            <a:endParaRPr lang="uk-UA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://roippo.org.ua/documents/nus.php/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>
              <a:highlight>
                <a:srgbClr val="BBCF00"/>
              </a:highlight>
            </a:endParaRPr>
          </a:p>
          <a:p>
            <a:endParaRPr lang="uk-UA" dirty="0">
              <a:highlight>
                <a:srgbClr val="BBCF00"/>
              </a:highlight>
            </a:endParaRP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Google Shape;127;p3">
            <a:extLst>
              <a:ext uri="{FF2B5EF4-FFF2-40B4-BE49-F238E27FC236}">
                <a16:creationId xmlns="" xmlns:a16="http://schemas.microsoft.com/office/drawing/2014/main" id="{D4FC2087-1E59-487E-AA4F-1F61142E923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1260"/>
          <a:stretch/>
        </p:blipFill>
        <p:spPr>
          <a:xfrm>
            <a:off x="2039961" y="1653485"/>
            <a:ext cx="9891039" cy="4844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69" y="-60978"/>
            <a:ext cx="840444" cy="882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345" y="3369791"/>
            <a:ext cx="2346995" cy="31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C1505-432F-406D-8E9A-3808B836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91" y="-1"/>
            <a:ext cx="10397007" cy="815605"/>
          </a:xfrm>
          <a:solidFill>
            <a:srgbClr val="BBCF00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rgbClr val="FFFFFF"/>
                </a:solidFill>
                <a:highlight>
                  <a:srgbClr val="BBC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rgbClr val="FFFFFF"/>
                </a:solidFill>
                <a:highlight>
                  <a:srgbClr val="BBC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ідручники для 5 класу</a:t>
            </a:r>
            <a:endParaRPr lang="ru-RU" b="1" dirty="0">
              <a:solidFill>
                <a:srgbClr val="FFFFFF"/>
              </a:solidFill>
              <a:highlight>
                <a:srgbClr val="BBC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1F927-504C-446C-9BE2-FF16ED7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95" y="671209"/>
            <a:ext cx="10019642" cy="5987325"/>
          </a:xfrm>
        </p:spPr>
        <p:txBody>
          <a:bodyPr/>
          <a:lstStyle/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>
              <a:highlight>
                <a:srgbClr val="BBCF00"/>
              </a:highlight>
            </a:endParaRPr>
          </a:p>
          <a:p>
            <a:endParaRPr lang="uk-UA" dirty="0">
              <a:highlight>
                <a:srgbClr val="BBCF00"/>
              </a:highlight>
            </a:endParaRP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Google Shape;127;p3">
            <a:extLst>
              <a:ext uri="{FF2B5EF4-FFF2-40B4-BE49-F238E27FC236}">
                <a16:creationId xmlns="" xmlns:a16="http://schemas.microsoft.com/office/drawing/2014/main" id="{D4FC2087-1E59-487E-AA4F-1F61142E923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70" y="882229"/>
            <a:ext cx="1886730" cy="2872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995" y="905854"/>
            <a:ext cx="2220478" cy="2863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843" y="899383"/>
            <a:ext cx="2005751" cy="28550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041" y="3523439"/>
            <a:ext cx="2183477" cy="31768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893" y="3570820"/>
            <a:ext cx="2074712" cy="31926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735" y="3588862"/>
            <a:ext cx="2365453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901130" y="179461"/>
            <a:ext cx="9806608" cy="888763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 (11)</a:t>
            </a:r>
            <a:endParaRPr lang="ru-RU" sz="2800" b="1" noProof="1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901130" y="1153682"/>
            <a:ext cx="10176168" cy="533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державною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спілкуватися рідною (у разі відмінності від державної) та іноземними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галузі природничих наук, техніки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нноваційність;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 та соціальні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підприємливість і фінансова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грамотність.</a:t>
            </a:r>
          </a:p>
          <a:p>
            <a:pPr marL="25400" lvl="0" algn="r">
              <a:buClr>
                <a:schemeClr val="dk1"/>
              </a:buClr>
              <a:buSzPts val="3200"/>
            </a:pPr>
            <a:endParaRPr lang="uk-UA" sz="2000" b="1" dirty="0" smtClean="0">
              <a:solidFill>
                <a:schemeClr val="dk1"/>
              </a:solidFill>
              <a:latin typeface="Century" panose="020406040505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5400" lvl="0" algn="r">
              <a:buClr>
                <a:schemeClr val="dk1"/>
              </a:buClr>
              <a:buSzPts val="3200"/>
            </a:pPr>
            <a:r>
              <a:rPr lang="uk-UA" sz="2000" b="1" dirty="0" smtClean="0">
                <a:solidFill>
                  <a:schemeClr val="dk1"/>
                </a:solidFill>
                <a:latin typeface="Century" panose="020406040505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Державний стандарт базової середньої освіти</a:t>
            </a:r>
            <a:endParaRPr lang="uk-UA" sz="24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lvl="0">
              <a:buClr>
                <a:schemeClr val="dk1"/>
              </a:buClr>
              <a:buSzPts val="3200"/>
            </a:pPr>
            <a:r>
              <a:rPr lang="uk-UA" sz="2000" dirty="0" smtClean="0">
                <a:solidFill>
                  <a:schemeClr val="dk1"/>
                </a:solidFill>
                <a:ea typeface="Calibri"/>
                <a:cs typeface="Times New Roman" panose="02020603050405020304" pitchFamily="18" charset="0"/>
                <a:sym typeface="Calibri"/>
              </a:rPr>
              <a:t>		</a:t>
            </a:r>
            <a:endParaRPr lang="uk-UA" sz="24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r>
              <a:rPr lang="ru-RU" sz="2400" dirty="0" smtClean="0">
                <a:hlinkClick r:id="rId5"/>
              </a:rPr>
              <a:t> </a:t>
            </a:r>
            <a:endParaRPr sz="240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026" name="Picture 2" descr="Л. Глібов «Зозуля і Півень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881" y="3269026"/>
            <a:ext cx="3723119" cy="27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9A9A45-290D-463C-8D2A-F44883B8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365125"/>
            <a:ext cx="11572240" cy="1188467"/>
          </a:xfrm>
          <a:solidFill>
            <a:srgbClr val="BBCF00"/>
          </a:solidFill>
        </p:spPr>
        <p:txBody>
          <a:bodyPr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Змістові лінії громадянської та історичної освіти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C8B17EA6-9AF4-4057-9B5A-ACB9551181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 cstate="print">
            <a:alphaModFix/>
          </a:blip>
          <a:srcRect t="16419" b="37287"/>
          <a:stretch/>
        </p:blipFill>
        <p:spPr>
          <a:xfrm>
            <a:off x="1739616" y="260567"/>
            <a:ext cx="7820024" cy="161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70330" y="260567"/>
            <a:ext cx="1846398" cy="161441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0182225" y="5735637"/>
            <a:ext cx="1730611" cy="776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70327" y="2358639"/>
            <a:ext cx="11584250" cy="3161944"/>
          </a:xfrm>
          <a:prstGeom prst="rect">
            <a:avLst/>
          </a:prstGeom>
          <a:solidFill>
            <a:srgbClr val="BBC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uk-UA" sz="3600" b="1" i="0" u="none" strike="noStrike" cap="none" noProof="1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uk-UA" sz="3600" b="1" noProof="1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uk-UA" sz="3600" b="1" i="0" u="none" strike="noStrike" cap="none" noProof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Освітня галузь: громадянська та історична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uk-UA" sz="3600" b="1" noProof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Адаптаційний </a:t>
            </a:r>
            <a:r>
              <a:rPr lang="uk-UA" sz="3600" b="1" noProof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цикл</a:t>
            </a:r>
            <a:r>
              <a:rPr lang="uk-UA" sz="3600" b="1" noProof="1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базової середньої освіти: 5-6 класи</a:t>
            </a:r>
            <a:endParaRPr lang="uk-UA" sz="3600" b="1" i="0" u="none" strike="noStrike" cap="none" noProof="1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1" name="Google Shape;84;p1"/>
          <p:cNvPicPr preferRelativeResize="0"/>
          <p:nvPr/>
        </p:nvPicPr>
        <p:blipFill rotWithShape="1">
          <a:blip r:embed="rId3" cstate="print">
            <a:alphaModFix/>
          </a:blip>
          <a:srcRect t="16419" r="55763" b="37287"/>
          <a:stretch/>
        </p:blipFill>
        <p:spPr>
          <a:xfrm>
            <a:off x="8495239" y="251588"/>
            <a:ext cx="3459338" cy="161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5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978025" y="513701"/>
            <a:ext cx="9037504" cy="77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 та історичної освітньої галузі </a:t>
            </a:r>
            <a:endParaRPr lang="ru-RU" sz="3600" b="1" noProof="1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780452" y="1732291"/>
            <a:ext cx="1017616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8300" lvl="0" indent="-342900" algn="just"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особистості учня через осмислення минулого, сучасного та зв’язків між ними, взаємодії між глобальними, загальноукраїнськими і локальними процесами; </a:t>
            </a:r>
          </a:p>
          <a:p>
            <a:pPr marL="368300" lvl="0" indent="-342900" algn="just"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ідентичності громадянина України, його активної громадянської позиції на засадах демократії, патріотизму, поваги до прав і свобод людини, визнання цінності верховенства права та нетерпимості до корупції.</a:t>
            </a:r>
          </a:p>
        </p:txBody>
      </p:sp>
    </p:spTree>
    <p:extLst>
      <p:ext uri="{BB962C8B-B14F-4D97-AF65-F5344CB8AC3E}">
        <p14:creationId xmlns:p14="http://schemas.microsoft.com/office/powerpoint/2010/main" val="28701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4343900" y="2867909"/>
            <a:ext cx="922946" cy="29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ru-RU" sz="3600" b="1" noProof="1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780452" y="1732291"/>
            <a:ext cx="1017616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8300" lvl="0" indent="-342900" algn="just"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149" y="145915"/>
            <a:ext cx="9505593" cy="698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901129" y="179461"/>
            <a:ext cx="10122257" cy="118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uk-UA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БАЗОВІ ЗНАННЯ</a:t>
            </a:r>
            <a:br>
              <a:rPr lang="uk-UA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uk-UA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                                                                  </a:t>
            </a:r>
            <a: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Додаток 17 </a:t>
            </a:r>
            <a:b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uk-UA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                                                                                                                         до Державного стандарту</a:t>
            </a:r>
            <a:endParaRPr lang="uk-UA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481205" y="1531141"/>
            <a:ext cx="10646458" cy="532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природа: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 соціоприродного середовища; формування і розселення людини; освоєння і перетворення людиною природи в минулому і теперішньому; освоєння нових просторів; сталий розвиток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і світ матеріальних речей: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та споживання в різні історичні епохи; матеріали і технології; знаряддя праці і предмети побуту; науково-технічні винаходи; умови життя і праці в місті та селі; урбанізація; матеріальна культура аграрного, індустріального і постіндустріального суспільств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і суспільство: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 і спільноти: родини, стани, класи, нації, культурні, релігійні, етнічні та інші групи; взаємодія людей, інтереси і цінності, ідентичність і гідність людини; патріотизм; культура і цивілізація; інформація і медіа; толерантність та інклюзія; конфлікти та їх розв’язання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і влада: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організація суспільства; метрополії та колонії; імперії та національні держави; політичні режими; демократія, її переваги та ризики; самоврядування; права людини і протидія дискримінації; громадянство; протестні рухи, революції і реформи; міжнародні відносини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і світ уявлень та ідей: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 і цінності, ідентичність та основи її формування, наука і мистецтво; історія ідей, ідеології та їх вплив на людину і суспільство; релігія, міфи, символи; образи минулого, теперішнього і майбутнього в суспільній думці.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lvl="0" indent="-342900"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endParaRPr lang="uk-UA" sz="140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68300" lvl="0" indent="-342900"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endParaRPr sz="1400" b="1" i="1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3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" y="-1"/>
            <a:ext cx="1419225" cy="68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 cstate="print">
            <a:alphaModFix/>
          </a:blip>
          <a:srcRect t="19856" b="19853"/>
          <a:stretch/>
        </p:blipFill>
        <p:spPr>
          <a:xfrm>
            <a:off x="-9525" y="365125"/>
            <a:ext cx="1789977" cy="10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901129" y="0"/>
            <a:ext cx="10226533" cy="121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uk-UA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                                                   </a:t>
            </a:r>
            <a: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Додаток 18 до Державного стандарту</a:t>
            </a:r>
            <a:br>
              <a:rPr lang="uk-UA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uk-UA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ВИМОГИ до обов’язкових результатів навчання учнів </a:t>
            </a:r>
            <a:br>
              <a:rPr lang="uk-UA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uk-UA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громадянській та історичній освітній галузі</a:t>
            </a:r>
            <a:endParaRPr lang="uk-UA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481205" y="1367165"/>
            <a:ext cx="10646458" cy="549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2400" b="1" dirty="0" smtClean="0"/>
              <a:t>18 загальних результатів у 6 темах</a:t>
            </a:r>
          </a:p>
          <a:p>
            <a:pPr marL="368300" lvl="0" indent="-342900"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endParaRPr sz="1400" b="1" i="1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255" y="1941895"/>
            <a:ext cx="10691745" cy="45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808</Words>
  <Application>Microsoft Office PowerPoint</Application>
  <PresentationFormat>Широкоэкранный</PresentationFormat>
  <Paragraphs>139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</vt:lpstr>
      <vt:lpstr>Times New Roman</vt:lpstr>
      <vt:lpstr>Wingdings</vt:lpstr>
      <vt:lpstr>Тема Office</vt:lpstr>
      <vt:lpstr>Презентация PowerPoint</vt:lpstr>
      <vt:lpstr>Державний стандарт базової і повної загальної середньої освіти 2011 р.</vt:lpstr>
      <vt:lpstr>КЛЮЧОВІ КОМПЕТЕНТНОСТІ (11)</vt:lpstr>
      <vt:lpstr>Змістові лінії громадянської та історичної освіти</vt:lpstr>
      <vt:lpstr>Презентация PowerPoint</vt:lpstr>
      <vt:lpstr>Мета громадянської та історичної освітньої галузі </vt:lpstr>
      <vt:lpstr>Презентация PowerPoint</vt:lpstr>
      <vt:lpstr>БАЗОВІ ЗНАННЯ                                                                          Додаток 17                                                                                                                                   до Державного стандарту</vt:lpstr>
      <vt:lpstr>                                                          Додаток 18 до Державного стандарту ВИМОГИ до обов’язкових результатів навчання учнів  у громадянській та історичній освітній галузі</vt:lpstr>
      <vt:lpstr>ТЕМИ ОБОВ’ЯЗКОВИХ РЕЗУЛЬТАТІВ</vt:lpstr>
      <vt:lpstr>      </vt:lpstr>
      <vt:lpstr>      </vt:lpstr>
      <vt:lpstr>Модельна навчальна програма – </vt:lpstr>
      <vt:lpstr>  Каталог програм з громадянської та історичної освітньої галузі   4 – «Вступ до історії України та громадянської освіти» для  5 класу  1 – «Історія України. Всесвітня історія» для 6 класу  3 – «Досліджуємо історію і суспільство» інтегрований курс для 5-6 класів   3 – «Україна і світ. Вступ до історії та громадянської освіти» інтегрований курс для 5-6 класів  Станом на сьогодні – 11 модельних навчальних програм   </vt:lpstr>
      <vt:lpstr>      </vt:lpstr>
      <vt:lpstr>Навчально-методична скарбниця НУШ</vt:lpstr>
      <vt:lpstr>Навчально-методичне забезпечення</vt:lpstr>
      <vt:lpstr>Де знайти модельні навчальні програми?</vt:lpstr>
      <vt:lpstr>Де знайти підручники для 5 класу?</vt:lpstr>
      <vt:lpstr>.</vt:lpstr>
      <vt:lpstr>Підручники для 5 класу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Mарина</dc:creator>
  <cp:lastModifiedBy>Admin</cp:lastModifiedBy>
  <cp:revision>221</cp:revision>
  <dcterms:created xsi:type="dcterms:W3CDTF">2021-06-08T11:50:26Z</dcterms:created>
  <dcterms:modified xsi:type="dcterms:W3CDTF">2023-06-21T08:40:36Z</dcterms:modified>
</cp:coreProperties>
</file>