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68" r:id="rId3"/>
    <p:sldId id="475" r:id="rId4"/>
    <p:sldId id="432" r:id="rId5"/>
    <p:sldId id="473" r:id="rId6"/>
    <p:sldId id="484" r:id="rId7"/>
    <p:sldId id="474" r:id="rId8"/>
    <p:sldId id="482" r:id="rId9"/>
    <p:sldId id="470" r:id="rId10"/>
    <p:sldId id="477" r:id="rId11"/>
    <p:sldId id="478" r:id="rId12"/>
    <p:sldId id="479" r:id="rId13"/>
    <p:sldId id="471" r:id="rId14"/>
    <p:sldId id="267" r:id="rId15"/>
    <p:sldId id="476" r:id="rId16"/>
    <p:sldId id="486" r:id="rId17"/>
    <p:sldId id="487" r:id="rId18"/>
    <p:sldId id="488" r:id="rId19"/>
    <p:sldId id="489" r:id="rId20"/>
    <p:sldId id="490" r:id="rId21"/>
    <p:sldId id="4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03BDA-56BE-4AEA-A570-19B20072B5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1AE1575-BD69-497A-A0B7-89CEFE250AA9}">
      <dgm:prSet phldrT="[Текст]"/>
      <dgm:spPr/>
      <dgm:t>
        <a:bodyPr/>
        <a:lstStyle/>
        <a:p>
          <a:r>
            <a:rPr lang="ru-RU" dirty="0" err="1"/>
            <a:t>Навчання</a:t>
          </a:r>
          <a:r>
            <a:rPr lang="ru-RU" dirty="0"/>
            <a:t> через </a:t>
          </a:r>
          <a:r>
            <a:rPr lang="ru-RU" dirty="0" err="1"/>
            <a:t>вирішення</a:t>
          </a:r>
          <a:r>
            <a:rPr lang="ru-RU" dirty="0"/>
            <a:t> проблем та </a:t>
          </a:r>
          <a:r>
            <a:rPr lang="ru-RU" dirty="0" err="1"/>
            <a:t>критичне</a:t>
          </a:r>
          <a:r>
            <a:rPr lang="ru-RU" dirty="0"/>
            <a:t> </a:t>
          </a:r>
          <a:r>
            <a:rPr lang="ru-RU" dirty="0" err="1"/>
            <a:t>мислення</a:t>
          </a:r>
          <a:r>
            <a:rPr lang="ru-RU" dirty="0"/>
            <a:t> </a:t>
          </a:r>
        </a:p>
        <a:p>
          <a:r>
            <a:rPr lang="ru-RU" dirty="0"/>
            <a:t>(у </a:t>
          </a:r>
          <a:r>
            <a:rPr lang="ru-RU" dirty="0" err="1"/>
            <a:t>команді</a:t>
          </a:r>
          <a:r>
            <a:rPr lang="ru-RU" dirty="0"/>
            <a:t>)</a:t>
          </a:r>
          <a:endParaRPr lang="uk-UA" dirty="0"/>
        </a:p>
      </dgm:t>
    </dgm:pt>
    <dgm:pt modelId="{A1738AF5-B087-40C3-A1B1-25DB9F60AE0D}" type="parTrans" cxnId="{DF211196-9E23-46B1-8E4D-19613CD25CD7}">
      <dgm:prSet/>
      <dgm:spPr/>
      <dgm:t>
        <a:bodyPr/>
        <a:lstStyle/>
        <a:p>
          <a:endParaRPr lang="uk-UA"/>
        </a:p>
      </dgm:t>
    </dgm:pt>
    <dgm:pt modelId="{88CDD97D-AF3A-40C6-B1DA-E36E368E1B6D}" type="sibTrans" cxnId="{DF211196-9E23-46B1-8E4D-19613CD25CD7}">
      <dgm:prSet/>
      <dgm:spPr/>
      <dgm:t>
        <a:bodyPr/>
        <a:lstStyle/>
        <a:p>
          <a:endParaRPr lang="uk-UA"/>
        </a:p>
      </dgm:t>
    </dgm:pt>
    <dgm:pt modelId="{A67781A1-6D30-4D6F-AE94-EA3C3F362FB9}">
      <dgm:prSet phldrT="[Текст]"/>
      <dgm:spPr/>
      <dgm:t>
        <a:bodyPr/>
        <a:lstStyle/>
        <a:p>
          <a:r>
            <a:rPr lang="ru-RU" dirty="0" err="1"/>
            <a:t>Інтеграція</a:t>
          </a:r>
          <a:r>
            <a:rPr lang="ru-RU" dirty="0"/>
            <a:t> </a:t>
          </a:r>
          <a:r>
            <a:rPr lang="ru-RU" dirty="0" err="1"/>
            <a:t>різного</a:t>
          </a:r>
          <a:r>
            <a:rPr lang="ru-RU" dirty="0"/>
            <a:t> контенту</a:t>
          </a:r>
          <a:endParaRPr lang="uk-UA" dirty="0"/>
        </a:p>
      </dgm:t>
    </dgm:pt>
    <dgm:pt modelId="{4F58616D-83A0-4E1B-834E-F2C756D3AADE}" type="parTrans" cxnId="{DA8CA304-8A2B-47D4-B354-0DCFC2DECA56}">
      <dgm:prSet/>
      <dgm:spPr/>
      <dgm:t>
        <a:bodyPr/>
        <a:lstStyle/>
        <a:p>
          <a:endParaRPr lang="uk-UA"/>
        </a:p>
      </dgm:t>
    </dgm:pt>
    <dgm:pt modelId="{B50D63AE-0DA1-4E3B-869D-B5E7F96BCF92}" type="sibTrans" cxnId="{DA8CA304-8A2B-47D4-B354-0DCFC2DECA56}">
      <dgm:prSet/>
      <dgm:spPr/>
      <dgm:t>
        <a:bodyPr/>
        <a:lstStyle/>
        <a:p>
          <a:endParaRPr lang="uk-UA"/>
        </a:p>
      </dgm:t>
    </dgm:pt>
    <dgm:pt modelId="{9A89499D-22DB-4DDE-88B0-60B6DF8C96BC}">
      <dgm:prSet phldrT="[Текст]"/>
      <dgm:spPr/>
      <dgm:t>
        <a:bodyPr/>
        <a:lstStyle/>
        <a:p>
          <a:r>
            <a:rPr lang="ru-RU" dirty="0" err="1"/>
            <a:t>Прикладний</a:t>
          </a:r>
          <a:r>
            <a:rPr lang="ru-RU" dirty="0"/>
            <a:t> характер до проблем реального </a:t>
          </a:r>
          <a:r>
            <a:rPr lang="ru-RU" dirty="0" err="1"/>
            <a:t>світу</a:t>
          </a:r>
          <a:endParaRPr lang="uk-UA" dirty="0"/>
        </a:p>
      </dgm:t>
    </dgm:pt>
    <dgm:pt modelId="{7C18F217-B5FA-4722-8D2F-DE1C1DA1E0A2}" type="parTrans" cxnId="{CE2A2737-3A96-4F01-9377-8C5E5C9ED38F}">
      <dgm:prSet/>
      <dgm:spPr/>
      <dgm:t>
        <a:bodyPr/>
        <a:lstStyle/>
        <a:p>
          <a:endParaRPr lang="uk-UA"/>
        </a:p>
      </dgm:t>
    </dgm:pt>
    <dgm:pt modelId="{390DE12F-39A9-4FC9-B270-3FF9BF8C9F77}" type="sibTrans" cxnId="{CE2A2737-3A96-4F01-9377-8C5E5C9ED38F}">
      <dgm:prSet/>
      <dgm:spPr/>
      <dgm:t>
        <a:bodyPr/>
        <a:lstStyle/>
        <a:p>
          <a:endParaRPr lang="uk-UA"/>
        </a:p>
      </dgm:t>
    </dgm:pt>
    <dgm:pt modelId="{29E4235C-1656-4334-9200-A8F4FEEC617A}" type="pres">
      <dgm:prSet presAssocID="{A9A03BDA-56BE-4AEA-A570-19B20072B509}" presName="Name0" presStyleCnt="0">
        <dgm:presLayoutVars>
          <dgm:dir/>
          <dgm:resizeHandles val="exact"/>
        </dgm:presLayoutVars>
      </dgm:prSet>
      <dgm:spPr/>
    </dgm:pt>
    <dgm:pt modelId="{37804CAA-A54E-4083-A0AE-2F0009301D56}" type="pres">
      <dgm:prSet presAssocID="{A9A03BDA-56BE-4AEA-A570-19B20072B509}" presName="fgShape" presStyleLbl="fgShp" presStyleIdx="0" presStyleCnt="1"/>
      <dgm:spPr/>
    </dgm:pt>
    <dgm:pt modelId="{E98C2CDB-0C4D-4508-B6E8-7E681FDF7C85}" type="pres">
      <dgm:prSet presAssocID="{A9A03BDA-56BE-4AEA-A570-19B20072B509}" presName="linComp" presStyleCnt="0"/>
      <dgm:spPr/>
    </dgm:pt>
    <dgm:pt modelId="{671A21B0-3094-4685-8280-719933FC13FB}" type="pres">
      <dgm:prSet presAssocID="{31AE1575-BD69-497A-A0B7-89CEFE250AA9}" presName="compNode" presStyleCnt="0"/>
      <dgm:spPr/>
    </dgm:pt>
    <dgm:pt modelId="{7ADCD57F-EDB8-4E52-AD5C-7CC98E726D85}" type="pres">
      <dgm:prSet presAssocID="{31AE1575-BD69-497A-A0B7-89CEFE250AA9}" presName="bkgdShape" presStyleLbl="node1" presStyleIdx="0" presStyleCnt="3"/>
      <dgm:spPr/>
      <dgm:t>
        <a:bodyPr/>
        <a:lstStyle/>
        <a:p>
          <a:endParaRPr lang="ru-RU"/>
        </a:p>
      </dgm:t>
    </dgm:pt>
    <dgm:pt modelId="{1B6C866D-571F-4CA8-994A-900FCDEE306A}" type="pres">
      <dgm:prSet presAssocID="{31AE1575-BD69-497A-A0B7-89CEFE250AA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FFF2F-A268-4FEC-8358-6AD335FC8FEF}" type="pres">
      <dgm:prSet presAssocID="{31AE1575-BD69-497A-A0B7-89CEFE250AA9}" presName="invisiNode" presStyleLbl="node1" presStyleIdx="0" presStyleCnt="3"/>
      <dgm:spPr/>
    </dgm:pt>
    <dgm:pt modelId="{A196AE22-A0D9-47FD-BBDF-4ADA581550A7}" type="pres">
      <dgm:prSet presAssocID="{31AE1575-BD69-497A-A0B7-89CEFE250AA9}" presName="imagNode" presStyleLbl="fgImgPlace1" presStyleIdx="0" presStyleCnt="3"/>
      <dgm:spPr/>
    </dgm:pt>
    <dgm:pt modelId="{68D8D8A7-AE92-4D1F-89C2-FE55213F76D9}" type="pres">
      <dgm:prSet presAssocID="{88CDD97D-AF3A-40C6-B1DA-E36E368E1B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1F8E3A-1A96-460A-BBAD-E7A2F2D0903A}" type="pres">
      <dgm:prSet presAssocID="{A67781A1-6D30-4D6F-AE94-EA3C3F362FB9}" presName="compNode" presStyleCnt="0"/>
      <dgm:spPr/>
    </dgm:pt>
    <dgm:pt modelId="{B4B0154F-D782-41B4-8778-2A0A2D3148EC}" type="pres">
      <dgm:prSet presAssocID="{A67781A1-6D30-4D6F-AE94-EA3C3F362FB9}" presName="bkgdShape" presStyleLbl="node1" presStyleIdx="1" presStyleCnt="3"/>
      <dgm:spPr/>
      <dgm:t>
        <a:bodyPr/>
        <a:lstStyle/>
        <a:p>
          <a:endParaRPr lang="ru-RU"/>
        </a:p>
      </dgm:t>
    </dgm:pt>
    <dgm:pt modelId="{DC442780-457A-4779-937E-B99ED25364FD}" type="pres">
      <dgm:prSet presAssocID="{A67781A1-6D30-4D6F-AE94-EA3C3F362FB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8FF6F-5A9F-4BFE-9B6A-366F8F266104}" type="pres">
      <dgm:prSet presAssocID="{A67781A1-6D30-4D6F-AE94-EA3C3F362FB9}" presName="invisiNode" presStyleLbl="node1" presStyleIdx="1" presStyleCnt="3"/>
      <dgm:spPr/>
    </dgm:pt>
    <dgm:pt modelId="{8F18D059-24A5-41F0-9CB0-93A477D04FCB}" type="pres">
      <dgm:prSet presAssocID="{A67781A1-6D30-4D6F-AE94-EA3C3F362FB9}" presName="imagNode" presStyleLbl="fgImgPlace1" presStyleIdx="1" presStyleCnt="3"/>
      <dgm:spPr/>
    </dgm:pt>
    <dgm:pt modelId="{F3BD5BE3-EFA7-4F14-A856-490C7F51C1F8}" type="pres">
      <dgm:prSet presAssocID="{B50D63AE-0DA1-4E3B-869D-B5E7F96BCF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02BAA9-3B33-4277-8345-1E9424B1682F}" type="pres">
      <dgm:prSet presAssocID="{9A89499D-22DB-4DDE-88B0-60B6DF8C96BC}" presName="compNode" presStyleCnt="0"/>
      <dgm:spPr/>
    </dgm:pt>
    <dgm:pt modelId="{721B82F2-B8B3-497F-8363-56DCCB4D9D03}" type="pres">
      <dgm:prSet presAssocID="{9A89499D-22DB-4DDE-88B0-60B6DF8C96BC}" presName="bkgdShape" presStyleLbl="node1" presStyleIdx="2" presStyleCnt="3"/>
      <dgm:spPr/>
      <dgm:t>
        <a:bodyPr/>
        <a:lstStyle/>
        <a:p>
          <a:endParaRPr lang="ru-RU"/>
        </a:p>
      </dgm:t>
    </dgm:pt>
    <dgm:pt modelId="{31D2B7EC-8101-4856-8097-E1BE366D61F5}" type="pres">
      <dgm:prSet presAssocID="{9A89499D-22DB-4DDE-88B0-60B6DF8C96B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BAF9D-30E2-40D5-A3CD-F24D4826A1A0}" type="pres">
      <dgm:prSet presAssocID="{9A89499D-22DB-4DDE-88B0-60B6DF8C96BC}" presName="invisiNode" presStyleLbl="node1" presStyleIdx="2" presStyleCnt="3"/>
      <dgm:spPr/>
    </dgm:pt>
    <dgm:pt modelId="{286BD564-71EC-48E6-BD32-E9467EB47A66}" type="pres">
      <dgm:prSet presAssocID="{9A89499D-22DB-4DDE-88B0-60B6DF8C96BC}" presName="imagNode" presStyleLbl="fgImgPlace1" presStyleIdx="2" presStyleCnt="3"/>
      <dgm:spPr/>
    </dgm:pt>
  </dgm:ptLst>
  <dgm:cxnLst>
    <dgm:cxn modelId="{9A5FB1DA-C610-407A-A93B-B4A2D4FD49BF}" type="presOf" srcId="{88CDD97D-AF3A-40C6-B1DA-E36E368E1B6D}" destId="{68D8D8A7-AE92-4D1F-89C2-FE55213F76D9}" srcOrd="0" destOrd="0" presId="urn:microsoft.com/office/officeart/2005/8/layout/hList7"/>
    <dgm:cxn modelId="{CE2A2737-3A96-4F01-9377-8C5E5C9ED38F}" srcId="{A9A03BDA-56BE-4AEA-A570-19B20072B509}" destId="{9A89499D-22DB-4DDE-88B0-60B6DF8C96BC}" srcOrd="2" destOrd="0" parTransId="{7C18F217-B5FA-4722-8D2F-DE1C1DA1E0A2}" sibTransId="{390DE12F-39A9-4FC9-B270-3FF9BF8C9F77}"/>
    <dgm:cxn modelId="{12D79264-8001-496F-8754-D95EB5E72939}" type="presOf" srcId="{31AE1575-BD69-497A-A0B7-89CEFE250AA9}" destId="{1B6C866D-571F-4CA8-994A-900FCDEE306A}" srcOrd="1" destOrd="0" presId="urn:microsoft.com/office/officeart/2005/8/layout/hList7"/>
    <dgm:cxn modelId="{6482E260-3137-4DF1-AAE5-4476FED7F1D3}" type="presOf" srcId="{B50D63AE-0DA1-4E3B-869D-B5E7F96BCF92}" destId="{F3BD5BE3-EFA7-4F14-A856-490C7F51C1F8}" srcOrd="0" destOrd="0" presId="urn:microsoft.com/office/officeart/2005/8/layout/hList7"/>
    <dgm:cxn modelId="{DF211196-9E23-46B1-8E4D-19613CD25CD7}" srcId="{A9A03BDA-56BE-4AEA-A570-19B20072B509}" destId="{31AE1575-BD69-497A-A0B7-89CEFE250AA9}" srcOrd="0" destOrd="0" parTransId="{A1738AF5-B087-40C3-A1B1-25DB9F60AE0D}" sibTransId="{88CDD97D-AF3A-40C6-B1DA-E36E368E1B6D}"/>
    <dgm:cxn modelId="{13989016-DBFD-4B8B-81DB-A6ECD8A393D1}" type="presOf" srcId="{A67781A1-6D30-4D6F-AE94-EA3C3F362FB9}" destId="{DC442780-457A-4779-937E-B99ED25364FD}" srcOrd="1" destOrd="0" presId="urn:microsoft.com/office/officeart/2005/8/layout/hList7"/>
    <dgm:cxn modelId="{5CB755EE-4784-48EB-9E27-2CF0D0A53882}" type="presOf" srcId="{9A89499D-22DB-4DDE-88B0-60B6DF8C96BC}" destId="{31D2B7EC-8101-4856-8097-E1BE366D61F5}" srcOrd="1" destOrd="0" presId="urn:microsoft.com/office/officeart/2005/8/layout/hList7"/>
    <dgm:cxn modelId="{6A57C9C6-4B8E-4511-A5E9-97D317C4FB33}" type="presOf" srcId="{9A89499D-22DB-4DDE-88B0-60B6DF8C96BC}" destId="{721B82F2-B8B3-497F-8363-56DCCB4D9D03}" srcOrd="0" destOrd="0" presId="urn:microsoft.com/office/officeart/2005/8/layout/hList7"/>
    <dgm:cxn modelId="{EB77E04A-1381-464A-AB4F-8582C2362DEE}" type="presOf" srcId="{A67781A1-6D30-4D6F-AE94-EA3C3F362FB9}" destId="{B4B0154F-D782-41B4-8778-2A0A2D3148EC}" srcOrd="0" destOrd="0" presId="urn:microsoft.com/office/officeart/2005/8/layout/hList7"/>
    <dgm:cxn modelId="{1FC63BCD-74EE-423C-91E1-44292C8ED165}" type="presOf" srcId="{31AE1575-BD69-497A-A0B7-89CEFE250AA9}" destId="{7ADCD57F-EDB8-4E52-AD5C-7CC98E726D85}" srcOrd="0" destOrd="0" presId="urn:microsoft.com/office/officeart/2005/8/layout/hList7"/>
    <dgm:cxn modelId="{F0FDA677-37A6-4284-B022-B78679C7BE39}" type="presOf" srcId="{A9A03BDA-56BE-4AEA-A570-19B20072B509}" destId="{29E4235C-1656-4334-9200-A8F4FEEC617A}" srcOrd="0" destOrd="0" presId="urn:microsoft.com/office/officeart/2005/8/layout/hList7"/>
    <dgm:cxn modelId="{DA8CA304-8A2B-47D4-B354-0DCFC2DECA56}" srcId="{A9A03BDA-56BE-4AEA-A570-19B20072B509}" destId="{A67781A1-6D30-4D6F-AE94-EA3C3F362FB9}" srcOrd="1" destOrd="0" parTransId="{4F58616D-83A0-4E1B-834E-F2C756D3AADE}" sibTransId="{B50D63AE-0DA1-4E3B-869D-B5E7F96BCF92}"/>
    <dgm:cxn modelId="{6E1C18F5-0E75-4548-AD1C-931A02526AAB}" type="presParOf" srcId="{29E4235C-1656-4334-9200-A8F4FEEC617A}" destId="{37804CAA-A54E-4083-A0AE-2F0009301D56}" srcOrd="0" destOrd="0" presId="urn:microsoft.com/office/officeart/2005/8/layout/hList7"/>
    <dgm:cxn modelId="{2612BB9B-CDF7-47E7-8A91-8D7DC5609D1D}" type="presParOf" srcId="{29E4235C-1656-4334-9200-A8F4FEEC617A}" destId="{E98C2CDB-0C4D-4508-B6E8-7E681FDF7C85}" srcOrd="1" destOrd="0" presId="urn:microsoft.com/office/officeart/2005/8/layout/hList7"/>
    <dgm:cxn modelId="{729E82AA-D205-4FB8-AF3C-FC47E7774FE5}" type="presParOf" srcId="{E98C2CDB-0C4D-4508-B6E8-7E681FDF7C85}" destId="{671A21B0-3094-4685-8280-719933FC13FB}" srcOrd="0" destOrd="0" presId="urn:microsoft.com/office/officeart/2005/8/layout/hList7"/>
    <dgm:cxn modelId="{74624EA2-D054-4908-A818-DDB62CB6D1D6}" type="presParOf" srcId="{671A21B0-3094-4685-8280-719933FC13FB}" destId="{7ADCD57F-EDB8-4E52-AD5C-7CC98E726D85}" srcOrd="0" destOrd="0" presId="urn:microsoft.com/office/officeart/2005/8/layout/hList7"/>
    <dgm:cxn modelId="{D23C2819-900B-496A-A58F-7253CDF02A48}" type="presParOf" srcId="{671A21B0-3094-4685-8280-719933FC13FB}" destId="{1B6C866D-571F-4CA8-994A-900FCDEE306A}" srcOrd="1" destOrd="0" presId="urn:microsoft.com/office/officeart/2005/8/layout/hList7"/>
    <dgm:cxn modelId="{3C0462AC-5732-4830-A3AB-2ED7CC612DC8}" type="presParOf" srcId="{671A21B0-3094-4685-8280-719933FC13FB}" destId="{D96FFF2F-A268-4FEC-8358-6AD335FC8FEF}" srcOrd="2" destOrd="0" presId="urn:microsoft.com/office/officeart/2005/8/layout/hList7"/>
    <dgm:cxn modelId="{5E9B909D-A497-458E-9960-B3B06D4AFF4F}" type="presParOf" srcId="{671A21B0-3094-4685-8280-719933FC13FB}" destId="{A196AE22-A0D9-47FD-BBDF-4ADA581550A7}" srcOrd="3" destOrd="0" presId="urn:microsoft.com/office/officeart/2005/8/layout/hList7"/>
    <dgm:cxn modelId="{8D0AC78C-C567-4DBD-BD6B-5EED686BF36D}" type="presParOf" srcId="{E98C2CDB-0C4D-4508-B6E8-7E681FDF7C85}" destId="{68D8D8A7-AE92-4D1F-89C2-FE55213F76D9}" srcOrd="1" destOrd="0" presId="urn:microsoft.com/office/officeart/2005/8/layout/hList7"/>
    <dgm:cxn modelId="{9152762A-2D9D-4E66-AB0F-B90E028FB967}" type="presParOf" srcId="{E98C2CDB-0C4D-4508-B6E8-7E681FDF7C85}" destId="{8B1F8E3A-1A96-460A-BBAD-E7A2F2D0903A}" srcOrd="2" destOrd="0" presId="urn:microsoft.com/office/officeart/2005/8/layout/hList7"/>
    <dgm:cxn modelId="{3CBF4D48-8883-4AA1-A3D3-AADC92DD300B}" type="presParOf" srcId="{8B1F8E3A-1A96-460A-BBAD-E7A2F2D0903A}" destId="{B4B0154F-D782-41B4-8778-2A0A2D3148EC}" srcOrd="0" destOrd="0" presId="urn:microsoft.com/office/officeart/2005/8/layout/hList7"/>
    <dgm:cxn modelId="{BD71C5B7-06B4-4022-B001-53DC52D40CED}" type="presParOf" srcId="{8B1F8E3A-1A96-460A-BBAD-E7A2F2D0903A}" destId="{DC442780-457A-4779-937E-B99ED25364FD}" srcOrd="1" destOrd="0" presId="urn:microsoft.com/office/officeart/2005/8/layout/hList7"/>
    <dgm:cxn modelId="{5EF52FC4-79AB-4C66-9978-4B3F6DBE4356}" type="presParOf" srcId="{8B1F8E3A-1A96-460A-BBAD-E7A2F2D0903A}" destId="{7558FF6F-5A9F-4BFE-9B6A-366F8F266104}" srcOrd="2" destOrd="0" presId="urn:microsoft.com/office/officeart/2005/8/layout/hList7"/>
    <dgm:cxn modelId="{8AFC4A06-3F9D-4470-9025-AC5DB5E36C4C}" type="presParOf" srcId="{8B1F8E3A-1A96-460A-BBAD-E7A2F2D0903A}" destId="{8F18D059-24A5-41F0-9CB0-93A477D04FCB}" srcOrd="3" destOrd="0" presId="urn:microsoft.com/office/officeart/2005/8/layout/hList7"/>
    <dgm:cxn modelId="{6B0AE586-3E14-483E-85C4-4C8EBF7DBA14}" type="presParOf" srcId="{E98C2CDB-0C4D-4508-B6E8-7E681FDF7C85}" destId="{F3BD5BE3-EFA7-4F14-A856-490C7F51C1F8}" srcOrd="3" destOrd="0" presId="urn:microsoft.com/office/officeart/2005/8/layout/hList7"/>
    <dgm:cxn modelId="{E2B7AF14-5805-4972-A0E6-539190EECA37}" type="presParOf" srcId="{E98C2CDB-0C4D-4508-B6E8-7E681FDF7C85}" destId="{E502BAA9-3B33-4277-8345-1E9424B1682F}" srcOrd="4" destOrd="0" presId="urn:microsoft.com/office/officeart/2005/8/layout/hList7"/>
    <dgm:cxn modelId="{66D9160A-7142-48B1-A417-65B517ED82BE}" type="presParOf" srcId="{E502BAA9-3B33-4277-8345-1E9424B1682F}" destId="{721B82F2-B8B3-497F-8363-56DCCB4D9D03}" srcOrd="0" destOrd="0" presId="urn:microsoft.com/office/officeart/2005/8/layout/hList7"/>
    <dgm:cxn modelId="{76374B2D-5369-4532-BBCC-AF0AB67F017E}" type="presParOf" srcId="{E502BAA9-3B33-4277-8345-1E9424B1682F}" destId="{31D2B7EC-8101-4856-8097-E1BE366D61F5}" srcOrd="1" destOrd="0" presId="urn:microsoft.com/office/officeart/2005/8/layout/hList7"/>
    <dgm:cxn modelId="{9F8FAA60-84EC-4036-898B-021CF401E978}" type="presParOf" srcId="{E502BAA9-3B33-4277-8345-1E9424B1682F}" destId="{2C3BAF9D-30E2-40D5-A3CD-F24D4826A1A0}" srcOrd="2" destOrd="0" presId="urn:microsoft.com/office/officeart/2005/8/layout/hList7"/>
    <dgm:cxn modelId="{39E5C47F-92C0-490B-9281-704C762BFD5B}" type="presParOf" srcId="{E502BAA9-3B33-4277-8345-1E9424B1682F}" destId="{286BD564-71EC-48E6-BD32-E9467EB47A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D57F-EDB8-4E52-AD5C-7CC98E726D85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Навчання</a:t>
          </a:r>
          <a:r>
            <a:rPr lang="ru-RU" sz="2000" kern="1200" dirty="0"/>
            <a:t> через </a:t>
          </a:r>
          <a:r>
            <a:rPr lang="ru-RU" sz="2000" kern="1200" dirty="0" err="1"/>
            <a:t>вирішення</a:t>
          </a:r>
          <a:r>
            <a:rPr lang="ru-RU" sz="2000" kern="1200" dirty="0"/>
            <a:t> проблем та </a:t>
          </a:r>
          <a:r>
            <a:rPr lang="ru-RU" sz="2000" kern="1200" dirty="0" err="1"/>
            <a:t>критичне</a:t>
          </a:r>
          <a:r>
            <a:rPr lang="ru-RU" sz="2000" kern="1200" dirty="0"/>
            <a:t> </a:t>
          </a:r>
          <a:r>
            <a:rPr lang="ru-RU" sz="2000" kern="1200" dirty="0" err="1"/>
            <a:t>мислення</a:t>
          </a:r>
          <a:r>
            <a:rPr lang="ru-RU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(у </a:t>
          </a:r>
          <a:r>
            <a:rPr lang="ru-RU" sz="2000" kern="1200" dirty="0" err="1"/>
            <a:t>команді</a:t>
          </a:r>
          <a:r>
            <a:rPr lang="ru-RU" sz="2000" kern="1200" dirty="0"/>
            <a:t>)</a:t>
          </a:r>
          <a:endParaRPr lang="uk-UA" sz="2000" kern="1200" dirty="0"/>
        </a:p>
      </dsp:txBody>
      <dsp:txXfrm>
        <a:off x="1727" y="1810385"/>
        <a:ext cx="2688282" cy="1810385"/>
      </dsp:txXfrm>
    </dsp:sp>
    <dsp:sp modelId="{A196AE22-A0D9-47FD-BBDF-4ADA581550A7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0154F-D782-41B4-8778-2A0A2D3148E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Інтеграція</a:t>
          </a:r>
          <a:r>
            <a:rPr lang="ru-RU" sz="2000" kern="1200" dirty="0"/>
            <a:t> </a:t>
          </a:r>
          <a:r>
            <a:rPr lang="ru-RU" sz="2000" kern="1200" dirty="0" err="1"/>
            <a:t>різного</a:t>
          </a:r>
          <a:r>
            <a:rPr lang="ru-RU" sz="2000" kern="1200" dirty="0"/>
            <a:t> контенту</a:t>
          </a:r>
          <a:endParaRPr lang="uk-UA" sz="2000" kern="1200" dirty="0"/>
        </a:p>
      </dsp:txBody>
      <dsp:txXfrm>
        <a:off x="2770658" y="1810385"/>
        <a:ext cx="2688282" cy="1810385"/>
      </dsp:txXfrm>
    </dsp:sp>
    <dsp:sp modelId="{8F18D059-24A5-41F0-9CB0-93A477D04FCB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B82F2-B8B3-497F-8363-56DCCB4D9D03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Прикладний</a:t>
          </a:r>
          <a:r>
            <a:rPr lang="ru-RU" sz="2000" kern="1200" dirty="0"/>
            <a:t> характер до проблем реального </a:t>
          </a:r>
          <a:r>
            <a:rPr lang="ru-RU" sz="2000" kern="1200" dirty="0" err="1"/>
            <a:t>світу</a:t>
          </a:r>
          <a:endParaRPr lang="uk-UA" sz="2000" kern="1200" dirty="0"/>
        </a:p>
      </dsp:txBody>
      <dsp:txXfrm>
        <a:off x="5539589" y="1810385"/>
        <a:ext cx="2688282" cy="1810385"/>
      </dsp:txXfrm>
    </dsp:sp>
    <dsp:sp modelId="{286BD564-71EC-48E6-BD32-E9467EB47A66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04CAA-A54E-4083-A0AE-2F0009301D56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ED30-BA8F-477C-BD43-39A22713544A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ED2E7-544F-4803-8F15-0FBAAB445A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83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EC20-B3FA-4373-8E8D-C2071AFFAE2C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4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4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7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1394215" y="1148767"/>
            <a:ext cx="2963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2500">
                <a:solidFill>
                  <a:srgbClr val="B82D2D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1"/>
          </p:nvPr>
        </p:nvSpPr>
        <p:spPr>
          <a:xfrm>
            <a:off x="1394225" y="1785601"/>
            <a:ext cx="2963700" cy="1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subTitle" idx="2"/>
          </p:nvPr>
        </p:nvSpPr>
        <p:spPr>
          <a:xfrm>
            <a:off x="4791100" y="4573835"/>
            <a:ext cx="29637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subTitle" idx="3"/>
          </p:nvPr>
        </p:nvSpPr>
        <p:spPr>
          <a:xfrm>
            <a:off x="4791104" y="3929000"/>
            <a:ext cx="2963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B82D2D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15" name="Google Shape;215;p5"/>
          <p:cNvGrpSpPr/>
          <p:nvPr/>
        </p:nvGrpSpPr>
        <p:grpSpPr>
          <a:xfrm>
            <a:off x="134475" y="170879"/>
            <a:ext cx="1418616" cy="3186052"/>
            <a:chOff x="134475" y="128159"/>
            <a:chExt cx="1418616" cy="2389539"/>
          </a:xfrm>
        </p:grpSpPr>
        <p:sp>
          <p:nvSpPr>
            <p:cNvPr id="216" name="Google Shape;216;p5"/>
            <p:cNvSpPr/>
            <p:nvPr/>
          </p:nvSpPr>
          <p:spPr>
            <a:xfrm>
              <a:off x="134475" y="444849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34475" y="129858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57381" y="128159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34091" y="129858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411185" y="446535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4475" y="763212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57381" y="761513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34475" y="1078190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11185" y="1079889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687895" y="1079889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964604" y="1079889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34475" y="1396566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57381" y="1394867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34475" y="1711544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34475" y="2026522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57381" y="1711544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11185" y="2026522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34475" y="2344898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11185" y="2344898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87895" y="2344898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6" name="Google Shape;236;p5"/>
          <p:cNvGrpSpPr/>
          <p:nvPr/>
        </p:nvGrpSpPr>
        <p:grpSpPr>
          <a:xfrm>
            <a:off x="7590916" y="3501070"/>
            <a:ext cx="1418616" cy="3186052"/>
            <a:chOff x="7590916" y="2625802"/>
            <a:chExt cx="1418616" cy="2389539"/>
          </a:xfrm>
        </p:grpSpPr>
        <p:sp>
          <p:nvSpPr>
            <p:cNvPr id="237" name="Google Shape;237;p5"/>
            <p:cNvSpPr/>
            <p:nvPr/>
          </p:nvSpPr>
          <p:spPr>
            <a:xfrm flipH="1">
              <a:off x="8836731" y="2942492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8490531" y="2627501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5"/>
            <p:cNvSpPr/>
            <p:nvPr/>
          </p:nvSpPr>
          <p:spPr>
            <a:xfrm flipH="1">
              <a:off x="8213825" y="2625802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5"/>
            <p:cNvSpPr/>
            <p:nvPr/>
          </p:nvSpPr>
          <p:spPr>
            <a:xfrm flipH="1">
              <a:off x="7590916" y="2627501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8213822" y="2944178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5"/>
            <p:cNvSpPr/>
            <p:nvPr/>
          </p:nvSpPr>
          <p:spPr>
            <a:xfrm flipH="1">
              <a:off x="8490531" y="3260855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8213825" y="3259156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5"/>
            <p:cNvSpPr/>
            <p:nvPr/>
          </p:nvSpPr>
          <p:spPr>
            <a:xfrm flipH="1">
              <a:off x="8836731" y="3575833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5"/>
            <p:cNvSpPr/>
            <p:nvPr/>
          </p:nvSpPr>
          <p:spPr>
            <a:xfrm flipH="1">
              <a:off x="8560022" y="3577532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5"/>
            <p:cNvSpPr/>
            <p:nvPr/>
          </p:nvSpPr>
          <p:spPr>
            <a:xfrm flipH="1">
              <a:off x="8283312" y="3577532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5"/>
            <p:cNvSpPr/>
            <p:nvPr/>
          </p:nvSpPr>
          <p:spPr>
            <a:xfrm flipH="1">
              <a:off x="8006602" y="3577532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5"/>
            <p:cNvSpPr/>
            <p:nvPr/>
          </p:nvSpPr>
          <p:spPr>
            <a:xfrm flipH="1">
              <a:off x="8490531" y="3894209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5"/>
            <p:cNvSpPr/>
            <p:nvPr/>
          </p:nvSpPr>
          <p:spPr>
            <a:xfrm flipH="1">
              <a:off x="8213825" y="3892510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5"/>
            <p:cNvSpPr/>
            <p:nvPr/>
          </p:nvSpPr>
          <p:spPr>
            <a:xfrm flipH="1">
              <a:off x="8490531" y="4209187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5"/>
            <p:cNvSpPr/>
            <p:nvPr/>
          </p:nvSpPr>
          <p:spPr>
            <a:xfrm flipH="1">
              <a:off x="8836731" y="4524165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5"/>
            <p:cNvSpPr/>
            <p:nvPr/>
          </p:nvSpPr>
          <p:spPr>
            <a:xfrm flipH="1">
              <a:off x="7867625" y="4209187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5"/>
            <p:cNvSpPr/>
            <p:nvPr/>
          </p:nvSpPr>
          <p:spPr>
            <a:xfrm flipH="1">
              <a:off x="8213822" y="4524165"/>
              <a:ext cx="519000" cy="1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5"/>
            <p:cNvSpPr/>
            <p:nvPr/>
          </p:nvSpPr>
          <p:spPr>
            <a:xfrm flipH="1">
              <a:off x="7937116" y="4524165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5"/>
            <p:cNvSpPr/>
            <p:nvPr/>
          </p:nvSpPr>
          <p:spPr>
            <a:xfrm flipH="1">
              <a:off x="8836731" y="4842541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5"/>
            <p:cNvSpPr/>
            <p:nvPr/>
          </p:nvSpPr>
          <p:spPr>
            <a:xfrm flipH="1">
              <a:off x="8560022" y="4842541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5"/>
            <p:cNvSpPr/>
            <p:nvPr/>
          </p:nvSpPr>
          <p:spPr>
            <a:xfrm flipH="1">
              <a:off x="8283312" y="4842541"/>
              <a:ext cx="172800" cy="17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algn="bl" rotWithShape="0">
                <a:srgbClr val="CCCCCC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8" name="Google Shape;258;p5"/>
          <p:cNvSpPr/>
          <p:nvPr/>
        </p:nvSpPr>
        <p:spPr>
          <a:xfrm>
            <a:off x="7686876" y="6116267"/>
            <a:ext cx="2066575" cy="815236"/>
          </a:xfrm>
          <a:custGeom>
            <a:avLst/>
            <a:gdLst/>
            <a:ahLst/>
            <a:cxnLst/>
            <a:rect l="l" t="t" r="r" b="b"/>
            <a:pathLst>
              <a:path w="82663" h="18790" extrusionOk="0">
                <a:moveTo>
                  <a:pt x="78807" y="568"/>
                </a:moveTo>
                <a:cubicBezTo>
                  <a:pt x="78807" y="569"/>
                  <a:pt x="78811" y="570"/>
                  <a:pt x="78816" y="573"/>
                </a:cubicBezTo>
                <a:lnTo>
                  <a:pt x="78816" y="573"/>
                </a:lnTo>
                <a:lnTo>
                  <a:pt x="78807" y="568"/>
                </a:lnTo>
                <a:close/>
                <a:moveTo>
                  <a:pt x="79978" y="1103"/>
                </a:moveTo>
                <a:lnTo>
                  <a:pt x="80016" y="1122"/>
                </a:lnTo>
                <a:cubicBezTo>
                  <a:pt x="80035" y="1129"/>
                  <a:pt x="80045" y="1132"/>
                  <a:pt x="80046" y="1132"/>
                </a:cubicBezTo>
                <a:cubicBezTo>
                  <a:pt x="80048" y="1132"/>
                  <a:pt x="80042" y="1129"/>
                  <a:pt x="80030" y="1123"/>
                </a:cubicBezTo>
                <a:lnTo>
                  <a:pt x="80030" y="1123"/>
                </a:lnTo>
                <a:lnTo>
                  <a:pt x="80029" y="1122"/>
                </a:lnTo>
                <a:lnTo>
                  <a:pt x="79978" y="1103"/>
                </a:lnTo>
                <a:close/>
                <a:moveTo>
                  <a:pt x="80390" y="1240"/>
                </a:moveTo>
                <a:cubicBezTo>
                  <a:pt x="80390" y="1240"/>
                  <a:pt x="80392" y="1241"/>
                  <a:pt x="80396" y="1244"/>
                </a:cubicBezTo>
                <a:lnTo>
                  <a:pt x="80396" y="1244"/>
                </a:lnTo>
                <a:cubicBezTo>
                  <a:pt x="80392" y="1241"/>
                  <a:pt x="80390" y="1240"/>
                  <a:pt x="80390" y="1240"/>
                </a:cubicBezTo>
                <a:close/>
                <a:moveTo>
                  <a:pt x="82171" y="2597"/>
                </a:moveTo>
                <a:cubicBezTo>
                  <a:pt x="82173" y="2599"/>
                  <a:pt x="82174" y="2602"/>
                  <a:pt x="82175" y="2604"/>
                </a:cubicBezTo>
                <a:lnTo>
                  <a:pt x="82175" y="2604"/>
                </a:lnTo>
                <a:cubicBezTo>
                  <a:pt x="82218" y="2659"/>
                  <a:pt x="82259" y="2716"/>
                  <a:pt x="82297" y="2773"/>
                </a:cubicBezTo>
                <a:lnTo>
                  <a:pt x="82357" y="2858"/>
                </a:lnTo>
                <a:lnTo>
                  <a:pt x="82357" y="2858"/>
                </a:lnTo>
                <a:cubicBezTo>
                  <a:pt x="82300" y="2766"/>
                  <a:pt x="82237" y="2678"/>
                  <a:pt x="82171" y="2597"/>
                </a:cubicBezTo>
                <a:close/>
                <a:moveTo>
                  <a:pt x="9078" y="3424"/>
                </a:moveTo>
                <a:cubicBezTo>
                  <a:pt x="9071" y="3424"/>
                  <a:pt x="9036" y="3426"/>
                  <a:pt x="8988" y="3432"/>
                </a:cubicBezTo>
                <a:lnTo>
                  <a:pt x="8988" y="3432"/>
                </a:lnTo>
                <a:cubicBezTo>
                  <a:pt x="9003" y="3431"/>
                  <a:pt x="9019" y="3429"/>
                  <a:pt x="9035" y="3428"/>
                </a:cubicBezTo>
                <a:cubicBezTo>
                  <a:pt x="9071" y="3425"/>
                  <a:pt x="9083" y="3424"/>
                  <a:pt x="9078" y="3424"/>
                </a:cubicBezTo>
                <a:close/>
                <a:moveTo>
                  <a:pt x="14123" y="3420"/>
                </a:moveTo>
                <a:cubicBezTo>
                  <a:pt x="14253" y="3430"/>
                  <a:pt x="14477" y="3441"/>
                  <a:pt x="14592" y="3441"/>
                </a:cubicBezTo>
                <a:cubicBezTo>
                  <a:pt x="14409" y="3432"/>
                  <a:pt x="14254" y="3425"/>
                  <a:pt x="14123" y="3420"/>
                </a:cubicBezTo>
                <a:close/>
                <a:moveTo>
                  <a:pt x="82357" y="2858"/>
                </a:moveTo>
                <a:cubicBezTo>
                  <a:pt x="82441" y="2992"/>
                  <a:pt x="82514" y="3135"/>
                  <a:pt x="82574" y="3277"/>
                </a:cubicBezTo>
                <a:lnTo>
                  <a:pt x="82637" y="3428"/>
                </a:lnTo>
                <a:lnTo>
                  <a:pt x="82612" y="3365"/>
                </a:lnTo>
                <a:lnTo>
                  <a:pt x="82650" y="3453"/>
                </a:lnTo>
                <a:lnTo>
                  <a:pt x="82658" y="3478"/>
                </a:lnTo>
                <a:lnTo>
                  <a:pt x="82658" y="3478"/>
                </a:lnTo>
                <a:cubicBezTo>
                  <a:pt x="82651" y="3398"/>
                  <a:pt x="82592" y="3306"/>
                  <a:pt x="82562" y="3214"/>
                </a:cubicBezTo>
                <a:lnTo>
                  <a:pt x="82448" y="2987"/>
                </a:lnTo>
                <a:lnTo>
                  <a:pt x="82357" y="2858"/>
                </a:lnTo>
                <a:close/>
                <a:moveTo>
                  <a:pt x="82637" y="3428"/>
                </a:moveTo>
                <a:lnTo>
                  <a:pt x="82659" y="3493"/>
                </a:lnTo>
                <a:lnTo>
                  <a:pt x="82659" y="3493"/>
                </a:lnTo>
                <a:cubicBezTo>
                  <a:pt x="82659" y="3489"/>
                  <a:pt x="82659" y="3485"/>
                  <a:pt x="82658" y="3481"/>
                </a:cubicBezTo>
                <a:lnTo>
                  <a:pt x="82658" y="3481"/>
                </a:lnTo>
                <a:lnTo>
                  <a:pt x="82662" y="3491"/>
                </a:lnTo>
                <a:lnTo>
                  <a:pt x="82658" y="3478"/>
                </a:lnTo>
                <a:lnTo>
                  <a:pt x="82658" y="3478"/>
                </a:lnTo>
                <a:cubicBezTo>
                  <a:pt x="82658" y="3479"/>
                  <a:pt x="82658" y="3480"/>
                  <a:pt x="82658" y="3481"/>
                </a:cubicBezTo>
                <a:lnTo>
                  <a:pt x="82658" y="3481"/>
                </a:lnTo>
                <a:lnTo>
                  <a:pt x="82637" y="3428"/>
                </a:lnTo>
                <a:close/>
                <a:moveTo>
                  <a:pt x="82662" y="3491"/>
                </a:moveTo>
                <a:cubicBezTo>
                  <a:pt x="82662" y="3493"/>
                  <a:pt x="82661" y="3495"/>
                  <a:pt x="82660" y="3497"/>
                </a:cubicBezTo>
                <a:lnTo>
                  <a:pt x="82660" y="3497"/>
                </a:lnTo>
                <a:lnTo>
                  <a:pt x="82659" y="3493"/>
                </a:lnTo>
                <a:lnTo>
                  <a:pt x="82659" y="3493"/>
                </a:lnTo>
                <a:cubicBezTo>
                  <a:pt x="82659" y="3496"/>
                  <a:pt x="82659" y="3498"/>
                  <a:pt x="82659" y="3500"/>
                </a:cubicBezTo>
                <a:lnTo>
                  <a:pt x="82659" y="3500"/>
                </a:lnTo>
                <a:cubicBezTo>
                  <a:pt x="82656" y="3506"/>
                  <a:pt x="82654" y="3510"/>
                  <a:pt x="82651" y="3515"/>
                </a:cubicBezTo>
                <a:lnTo>
                  <a:pt x="82651" y="3515"/>
                </a:lnTo>
                <a:cubicBezTo>
                  <a:pt x="82654" y="3511"/>
                  <a:pt x="82656" y="3508"/>
                  <a:pt x="82659" y="3504"/>
                </a:cubicBezTo>
                <a:lnTo>
                  <a:pt x="82659" y="3504"/>
                </a:lnTo>
                <a:cubicBezTo>
                  <a:pt x="82658" y="3505"/>
                  <a:pt x="82658" y="3507"/>
                  <a:pt x="82658" y="3508"/>
                </a:cubicBezTo>
                <a:lnTo>
                  <a:pt x="82658" y="3508"/>
                </a:lnTo>
                <a:cubicBezTo>
                  <a:pt x="82660" y="3507"/>
                  <a:pt x="82661" y="3505"/>
                  <a:pt x="82662" y="3504"/>
                </a:cubicBezTo>
                <a:lnTo>
                  <a:pt x="82661" y="3499"/>
                </a:lnTo>
                <a:lnTo>
                  <a:pt x="82661" y="3499"/>
                </a:lnTo>
                <a:cubicBezTo>
                  <a:pt x="82662" y="3497"/>
                  <a:pt x="82662" y="3494"/>
                  <a:pt x="82662" y="3491"/>
                </a:cubicBezTo>
                <a:close/>
                <a:moveTo>
                  <a:pt x="7423" y="3668"/>
                </a:moveTo>
                <a:cubicBezTo>
                  <a:pt x="7276" y="3697"/>
                  <a:pt x="7217" y="3707"/>
                  <a:pt x="7204" y="3707"/>
                </a:cubicBezTo>
                <a:cubicBezTo>
                  <a:pt x="7190" y="3707"/>
                  <a:pt x="7237" y="3694"/>
                  <a:pt x="7284" y="3680"/>
                </a:cubicBezTo>
                <a:lnTo>
                  <a:pt x="7423" y="3668"/>
                </a:lnTo>
                <a:close/>
                <a:moveTo>
                  <a:pt x="82658" y="3508"/>
                </a:moveTo>
                <a:lnTo>
                  <a:pt x="82658" y="3508"/>
                </a:lnTo>
                <a:cubicBezTo>
                  <a:pt x="82655" y="3511"/>
                  <a:pt x="82652" y="3514"/>
                  <a:pt x="82649" y="3517"/>
                </a:cubicBezTo>
                <a:lnTo>
                  <a:pt x="82649" y="3517"/>
                </a:lnTo>
                <a:cubicBezTo>
                  <a:pt x="82650" y="3516"/>
                  <a:pt x="82650" y="3516"/>
                  <a:pt x="82651" y="3515"/>
                </a:cubicBezTo>
                <a:lnTo>
                  <a:pt x="82651" y="3515"/>
                </a:lnTo>
                <a:cubicBezTo>
                  <a:pt x="82647" y="3520"/>
                  <a:pt x="82642" y="3524"/>
                  <a:pt x="82637" y="3529"/>
                </a:cubicBezTo>
                <a:lnTo>
                  <a:pt x="82637" y="3529"/>
                </a:lnTo>
                <a:lnTo>
                  <a:pt x="82637" y="3529"/>
                </a:lnTo>
                <a:cubicBezTo>
                  <a:pt x="82630" y="3536"/>
                  <a:pt x="82622" y="3544"/>
                  <a:pt x="82612" y="3554"/>
                </a:cubicBezTo>
                <a:cubicBezTo>
                  <a:pt x="82549" y="3630"/>
                  <a:pt x="82486" y="3705"/>
                  <a:pt x="82410" y="3794"/>
                </a:cubicBezTo>
                <a:cubicBezTo>
                  <a:pt x="82473" y="3731"/>
                  <a:pt x="82524" y="3655"/>
                  <a:pt x="82587" y="3592"/>
                </a:cubicBezTo>
                <a:cubicBezTo>
                  <a:pt x="82597" y="3576"/>
                  <a:pt x="82610" y="3563"/>
                  <a:pt x="82622" y="3549"/>
                </a:cubicBezTo>
                <a:lnTo>
                  <a:pt x="82622" y="3549"/>
                </a:lnTo>
                <a:lnTo>
                  <a:pt x="82499" y="3718"/>
                </a:lnTo>
                <a:cubicBezTo>
                  <a:pt x="82398" y="3831"/>
                  <a:pt x="82297" y="3945"/>
                  <a:pt x="82196" y="4046"/>
                </a:cubicBezTo>
                <a:cubicBezTo>
                  <a:pt x="82234" y="4008"/>
                  <a:pt x="82284" y="3957"/>
                  <a:pt x="82360" y="3882"/>
                </a:cubicBezTo>
                <a:lnTo>
                  <a:pt x="82461" y="3768"/>
                </a:lnTo>
                <a:lnTo>
                  <a:pt x="82587" y="3617"/>
                </a:lnTo>
                <a:cubicBezTo>
                  <a:pt x="82635" y="3585"/>
                  <a:pt x="82655" y="3548"/>
                  <a:pt x="82658" y="3508"/>
                </a:cubicBezTo>
                <a:close/>
                <a:moveTo>
                  <a:pt x="20362" y="4044"/>
                </a:moveTo>
                <a:lnTo>
                  <a:pt x="20515" y="4071"/>
                </a:lnTo>
                <a:cubicBezTo>
                  <a:pt x="20472" y="4063"/>
                  <a:pt x="20420" y="4054"/>
                  <a:pt x="20362" y="4044"/>
                </a:cubicBezTo>
                <a:close/>
                <a:moveTo>
                  <a:pt x="21372" y="4222"/>
                </a:moveTo>
                <a:lnTo>
                  <a:pt x="21372" y="4222"/>
                </a:lnTo>
                <a:cubicBezTo>
                  <a:pt x="21472" y="4251"/>
                  <a:pt x="21568" y="4267"/>
                  <a:pt x="21664" y="4276"/>
                </a:cubicBezTo>
                <a:lnTo>
                  <a:pt x="21664" y="4276"/>
                </a:lnTo>
                <a:cubicBezTo>
                  <a:pt x="21567" y="4258"/>
                  <a:pt x="21469" y="4240"/>
                  <a:pt x="21372" y="4222"/>
                </a:cubicBezTo>
                <a:close/>
                <a:moveTo>
                  <a:pt x="22418" y="4272"/>
                </a:moveTo>
                <a:cubicBezTo>
                  <a:pt x="22453" y="4279"/>
                  <a:pt x="22489" y="4285"/>
                  <a:pt x="22524" y="4291"/>
                </a:cubicBezTo>
                <a:lnTo>
                  <a:pt x="22524" y="4291"/>
                </a:lnTo>
                <a:cubicBezTo>
                  <a:pt x="22493" y="4281"/>
                  <a:pt x="22459" y="4272"/>
                  <a:pt x="22418" y="4272"/>
                </a:cubicBezTo>
                <a:close/>
                <a:moveTo>
                  <a:pt x="80835" y="5029"/>
                </a:moveTo>
                <a:lnTo>
                  <a:pt x="80835" y="5029"/>
                </a:lnTo>
                <a:cubicBezTo>
                  <a:pt x="80810" y="5041"/>
                  <a:pt x="80734" y="5066"/>
                  <a:pt x="80646" y="5117"/>
                </a:cubicBezTo>
                <a:lnTo>
                  <a:pt x="80306" y="5281"/>
                </a:lnTo>
                <a:cubicBezTo>
                  <a:pt x="80126" y="5362"/>
                  <a:pt x="79926" y="5443"/>
                  <a:pt x="79754" y="5515"/>
                </a:cubicBezTo>
                <a:lnTo>
                  <a:pt x="79754" y="5515"/>
                </a:lnTo>
                <a:lnTo>
                  <a:pt x="79966" y="5432"/>
                </a:lnTo>
                <a:cubicBezTo>
                  <a:pt x="80066" y="5393"/>
                  <a:pt x="80107" y="5379"/>
                  <a:pt x="80109" y="5379"/>
                </a:cubicBezTo>
                <a:lnTo>
                  <a:pt x="80109" y="5379"/>
                </a:lnTo>
                <a:cubicBezTo>
                  <a:pt x="80114" y="5379"/>
                  <a:pt x="80017" y="5418"/>
                  <a:pt x="79915" y="5457"/>
                </a:cubicBezTo>
                <a:cubicBezTo>
                  <a:pt x="79799" y="5511"/>
                  <a:pt x="79669" y="5558"/>
                  <a:pt x="79677" y="5558"/>
                </a:cubicBezTo>
                <a:cubicBezTo>
                  <a:pt x="79681" y="5558"/>
                  <a:pt x="79706" y="5551"/>
                  <a:pt x="79764" y="5533"/>
                </a:cubicBezTo>
                <a:cubicBezTo>
                  <a:pt x="79802" y="5507"/>
                  <a:pt x="80470" y="5243"/>
                  <a:pt x="80835" y="5029"/>
                </a:cubicBezTo>
                <a:close/>
                <a:moveTo>
                  <a:pt x="79491" y="5617"/>
                </a:moveTo>
                <a:lnTo>
                  <a:pt x="79491" y="5617"/>
                </a:lnTo>
                <a:cubicBezTo>
                  <a:pt x="79491" y="5617"/>
                  <a:pt x="79491" y="5617"/>
                  <a:pt x="79491" y="5617"/>
                </a:cubicBezTo>
                <a:lnTo>
                  <a:pt x="79491" y="5617"/>
                </a:lnTo>
                <a:lnTo>
                  <a:pt x="79449" y="5633"/>
                </a:lnTo>
                <a:cubicBezTo>
                  <a:pt x="79481" y="5622"/>
                  <a:pt x="79493" y="5617"/>
                  <a:pt x="79491" y="5617"/>
                </a:cubicBezTo>
                <a:close/>
                <a:moveTo>
                  <a:pt x="1301" y="6297"/>
                </a:moveTo>
                <a:cubicBezTo>
                  <a:pt x="1284" y="6313"/>
                  <a:pt x="1260" y="6341"/>
                  <a:pt x="1236" y="6377"/>
                </a:cubicBezTo>
                <a:cubicBezTo>
                  <a:pt x="1257" y="6350"/>
                  <a:pt x="1279" y="6323"/>
                  <a:pt x="1301" y="6297"/>
                </a:cubicBezTo>
                <a:close/>
                <a:moveTo>
                  <a:pt x="70038" y="8094"/>
                </a:moveTo>
                <a:lnTo>
                  <a:pt x="70038" y="8094"/>
                </a:lnTo>
                <a:cubicBezTo>
                  <a:pt x="69926" y="8113"/>
                  <a:pt x="69797" y="8140"/>
                  <a:pt x="69713" y="8160"/>
                </a:cubicBezTo>
                <a:lnTo>
                  <a:pt x="69713" y="8160"/>
                </a:lnTo>
                <a:cubicBezTo>
                  <a:pt x="69802" y="8142"/>
                  <a:pt x="69891" y="8124"/>
                  <a:pt x="69979" y="8107"/>
                </a:cubicBezTo>
                <a:lnTo>
                  <a:pt x="69979" y="8107"/>
                </a:lnTo>
                <a:cubicBezTo>
                  <a:pt x="69998" y="8103"/>
                  <a:pt x="70018" y="8098"/>
                  <a:pt x="70038" y="8094"/>
                </a:cubicBezTo>
                <a:close/>
                <a:moveTo>
                  <a:pt x="37236" y="8078"/>
                </a:moveTo>
                <a:lnTo>
                  <a:pt x="37236" y="8078"/>
                </a:lnTo>
                <a:cubicBezTo>
                  <a:pt x="37438" y="8116"/>
                  <a:pt x="37627" y="8154"/>
                  <a:pt x="37816" y="8217"/>
                </a:cubicBezTo>
                <a:cubicBezTo>
                  <a:pt x="37665" y="8179"/>
                  <a:pt x="37350" y="8116"/>
                  <a:pt x="37236" y="8078"/>
                </a:cubicBezTo>
                <a:close/>
                <a:moveTo>
                  <a:pt x="38344" y="8410"/>
                </a:moveTo>
                <a:cubicBezTo>
                  <a:pt x="38378" y="8420"/>
                  <a:pt x="38405" y="8427"/>
                  <a:pt x="38421" y="8431"/>
                </a:cubicBezTo>
                <a:cubicBezTo>
                  <a:pt x="38395" y="8424"/>
                  <a:pt x="38369" y="8417"/>
                  <a:pt x="38344" y="8410"/>
                </a:cubicBezTo>
                <a:close/>
                <a:moveTo>
                  <a:pt x="67677" y="8735"/>
                </a:moveTo>
                <a:cubicBezTo>
                  <a:pt x="67594" y="8751"/>
                  <a:pt x="67511" y="8767"/>
                  <a:pt x="67428" y="8784"/>
                </a:cubicBezTo>
                <a:cubicBezTo>
                  <a:pt x="67481" y="8775"/>
                  <a:pt x="67580" y="8755"/>
                  <a:pt x="67677" y="8735"/>
                </a:cubicBezTo>
                <a:close/>
                <a:moveTo>
                  <a:pt x="202" y="9061"/>
                </a:moveTo>
                <a:lnTo>
                  <a:pt x="202" y="9061"/>
                </a:lnTo>
                <a:cubicBezTo>
                  <a:pt x="201" y="9070"/>
                  <a:pt x="200" y="9079"/>
                  <a:pt x="199" y="9088"/>
                </a:cubicBezTo>
                <a:lnTo>
                  <a:pt x="199" y="9088"/>
                </a:lnTo>
                <a:cubicBezTo>
                  <a:pt x="201" y="9079"/>
                  <a:pt x="202" y="9070"/>
                  <a:pt x="202" y="9061"/>
                </a:cubicBezTo>
                <a:close/>
                <a:moveTo>
                  <a:pt x="43077" y="9384"/>
                </a:moveTo>
                <a:cubicBezTo>
                  <a:pt x="43076" y="9384"/>
                  <a:pt x="43115" y="9390"/>
                  <a:pt x="43152" y="9395"/>
                </a:cubicBezTo>
                <a:lnTo>
                  <a:pt x="43152" y="9395"/>
                </a:lnTo>
                <a:lnTo>
                  <a:pt x="43108" y="9388"/>
                </a:lnTo>
                <a:cubicBezTo>
                  <a:pt x="43086" y="9385"/>
                  <a:pt x="43077" y="9384"/>
                  <a:pt x="43077" y="9384"/>
                </a:cubicBezTo>
                <a:close/>
                <a:moveTo>
                  <a:pt x="62425" y="9603"/>
                </a:moveTo>
                <a:lnTo>
                  <a:pt x="62425" y="9603"/>
                </a:lnTo>
                <a:cubicBezTo>
                  <a:pt x="62418" y="9603"/>
                  <a:pt x="62410" y="9604"/>
                  <a:pt x="62403" y="9605"/>
                </a:cubicBezTo>
                <a:lnTo>
                  <a:pt x="62403" y="9605"/>
                </a:lnTo>
                <a:cubicBezTo>
                  <a:pt x="62410" y="9604"/>
                  <a:pt x="62417" y="9603"/>
                  <a:pt x="62425" y="9603"/>
                </a:cubicBezTo>
                <a:close/>
                <a:moveTo>
                  <a:pt x="76954" y="1"/>
                </a:moveTo>
                <a:cubicBezTo>
                  <a:pt x="77219" y="102"/>
                  <a:pt x="77093" y="39"/>
                  <a:pt x="77496" y="177"/>
                </a:cubicBezTo>
                <a:cubicBezTo>
                  <a:pt x="77461" y="165"/>
                  <a:pt x="77448" y="159"/>
                  <a:pt x="77452" y="159"/>
                </a:cubicBezTo>
                <a:cubicBezTo>
                  <a:pt x="77468" y="159"/>
                  <a:pt x="77765" y="250"/>
                  <a:pt x="78038" y="341"/>
                </a:cubicBezTo>
                <a:cubicBezTo>
                  <a:pt x="78224" y="403"/>
                  <a:pt x="78398" y="469"/>
                  <a:pt x="78473" y="497"/>
                </a:cubicBezTo>
                <a:lnTo>
                  <a:pt x="78473" y="497"/>
                </a:lnTo>
                <a:cubicBezTo>
                  <a:pt x="78647" y="570"/>
                  <a:pt x="78805" y="627"/>
                  <a:pt x="78983" y="694"/>
                </a:cubicBezTo>
                <a:cubicBezTo>
                  <a:pt x="79172" y="769"/>
                  <a:pt x="79386" y="845"/>
                  <a:pt x="79638" y="971"/>
                </a:cubicBezTo>
                <a:cubicBezTo>
                  <a:pt x="79632" y="965"/>
                  <a:pt x="79593" y="942"/>
                  <a:pt x="79601" y="942"/>
                </a:cubicBezTo>
                <a:cubicBezTo>
                  <a:pt x="79611" y="942"/>
                  <a:pt x="79681" y="971"/>
                  <a:pt x="79928" y="1084"/>
                </a:cubicBezTo>
                <a:lnTo>
                  <a:pt x="79978" y="1103"/>
                </a:lnTo>
                <a:lnTo>
                  <a:pt x="79789" y="1009"/>
                </a:lnTo>
                <a:lnTo>
                  <a:pt x="79789" y="1009"/>
                </a:lnTo>
                <a:cubicBezTo>
                  <a:pt x="79915" y="1059"/>
                  <a:pt x="80155" y="1173"/>
                  <a:pt x="80394" y="1286"/>
                </a:cubicBezTo>
                <a:cubicBezTo>
                  <a:pt x="80621" y="1399"/>
                  <a:pt x="80860" y="1538"/>
                  <a:pt x="80974" y="1614"/>
                </a:cubicBezTo>
                <a:cubicBezTo>
                  <a:pt x="81044" y="1656"/>
                  <a:pt x="81067" y="1670"/>
                  <a:pt x="81065" y="1670"/>
                </a:cubicBezTo>
                <a:cubicBezTo>
                  <a:pt x="81062" y="1670"/>
                  <a:pt x="80979" y="1623"/>
                  <a:pt x="80968" y="1623"/>
                </a:cubicBezTo>
                <a:cubicBezTo>
                  <a:pt x="80963" y="1623"/>
                  <a:pt x="80971" y="1631"/>
                  <a:pt x="80999" y="1651"/>
                </a:cubicBezTo>
                <a:cubicBezTo>
                  <a:pt x="81112" y="1714"/>
                  <a:pt x="81226" y="1790"/>
                  <a:pt x="81339" y="1866"/>
                </a:cubicBezTo>
                <a:cubicBezTo>
                  <a:pt x="81357" y="1892"/>
                  <a:pt x="81635" y="2137"/>
                  <a:pt x="81623" y="2137"/>
                </a:cubicBezTo>
                <a:cubicBezTo>
                  <a:pt x="81618" y="2137"/>
                  <a:pt x="81556" y="2089"/>
                  <a:pt x="81390" y="1954"/>
                </a:cubicBezTo>
                <a:lnTo>
                  <a:pt x="81390" y="1954"/>
                </a:lnTo>
                <a:cubicBezTo>
                  <a:pt x="81465" y="2017"/>
                  <a:pt x="81541" y="2080"/>
                  <a:pt x="81629" y="2156"/>
                </a:cubicBezTo>
                <a:cubicBezTo>
                  <a:pt x="81705" y="2219"/>
                  <a:pt x="81780" y="2294"/>
                  <a:pt x="81856" y="2370"/>
                </a:cubicBezTo>
                <a:cubicBezTo>
                  <a:pt x="81919" y="2445"/>
                  <a:pt x="81982" y="2521"/>
                  <a:pt x="82045" y="2597"/>
                </a:cubicBezTo>
                <a:cubicBezTo>
                  <a:pt x="82121" y="2672"/>
                  <a:pt x="82171" y="2760"/>
                  <a:pt x="82234" y="2849"/>
                </a:cubicBezTo>
                <a:cubicBezTo>
                  <a:pt x="82335" y="3012"/>
                  <a:pt x="82423" y="3176"/>
                  <a:pt x="82511" y="3353"/>
                </a:cubicBezTo>
                <a:lnTo>
                  <a:pt x="82549" y="3453"/>
                </a:lnTo>
                <a:lnTo>
                  <a:pt x="82562" y="3491"/>
                </a:lnTo>
                <a:cubicBezTo>
                  <a:pt x="82562" y="3491"/>
                  <a:pt x="82562" y="3504"/>
                  <a:pt x="82562" y="3504"/>
                </a:cubicBezTo>
                <a:lnTo>
                  <a:pt x="82448" y="3655"/>
                </a:lnTo>
                <a:cubicBezTo>
                  <a:pt x="82412" y="3706"/>
                  <a:pt x="82384" y="3740"/>
                  <a:pt x="82381" y="3740"/>
                </a:cubicBezTo>
                <a:cubicBezTo>
                  <a:pt x="82379" y="3740"/>
                  <a:pt x="82391" y="3723"/>
                  <a:pt x="82423" y="3680"/>
                </a:cubicBezTo>
                <a:lnTo>
                  <a:pt x="82423" y="3680"/>
                </a:lnTo>
                <a:cubicBezTo>
                  <a:pt x="82209" y="3932"/>
                  <a:pt x="81982" y="4159"/>
                  <a:pt x="81717" y="4373"/>
                </a:cubicBezTo>
                <a:cubicBezTo>
                  <a:pt x="80873" y="4991"/>
                  <a:pt x="79915" y="5444"/>
                  <a:pt x="78895" y="5722"/>
                </a:cubicBezTo>
                <a:cubicBezTo>
                  <a:pt x="78580" y="5835"/>
                  <a:pt x="78252" y="5936"/>
                  <a:pt x="77723" y="6087"/>
                </a:cubicBezTo>
                <a:lnTo>
                  <a:pt x="77609" y="6112"/>
                </a:lnTo>
                <a:cubicBezTo>
                  <a:pt x="77206" y="6226"/>
                  <a:pt x="76375" y="6452"/>
                  <a:pt x="76198" y="6515"/>
                </a:cubicBezTo>
                <a:cubicBezTo>
                  <a:pt x="75745" y="6604"/>
                  <a:pt x="74195" y="7057"/>
                  <a:pt x="73464" y="7234"/>
                </a:cubicBezTo>
                <a:lnTo>
                  <a:pt x="73439" y="7259"/>
                </a:lnTo>
                <a:cubicBezTo>
                  <a:pt x="72935" y="7385"/>
                  <a:pt x="72456" y="7523"/>
                  <a:pt x="71826" y="7675"/>
                </a:cubicBezTo>
                <a:lnTo>
                  <a:pt x="71876" y="7675"/>
                </a:lnTo>
                <a:cubicBezTo>
                  <a:pt x="71420" y="7791"/>
                  <a:pt x="70749" y="7944"/>
                  <a:pt x="70038" y="8094"/>
                </a:cubicBezTo>
                <a:lnTo>
                  <a:pt x="70038" y="8094"/>
                </a:lnTo>
                <a:cubicBezTo>
                  <a:pt x="70046" y="8093"/>
                  <a:pt x="70054" y="8092"/>
                  <a:pt x="70062" y="8091"/>
                </a:cubicBezTo>
                <a:lnTo>
                  <a:pt x="70062" y="8091"/>
                </a:lnTo>
                <a:cubicBezTo>
                  <a:pt x="70034" y="8096"/>
                  <a:pt x="70006" y="8101"/>
                  <a:pt x="69979" y="8107"/>
                </a:cubicBezTo>
                <a:lnTo>
                  <a:pt x="69979" y="8107"/>
                </a:lnTo>
                <a:cubicBezTo>
                  <a:pt x="69864" y="8131"/>
                  <a:pt x="69749" y="8155"/>
                  <a:pt x="69633" y="8179"/>
                </a:cubicBezTo>
                <a:cubicBezTo>
                  <a:pt x="69648" y="8175"/>
                  <a:pt x="69676" y="8168"/>
                  <a:pt x="69713" y="8160"/>
                </a:cubicBezTo>
                <a:lnTo>
                  <a:pt x="69713" y="8160"/>
                </a:lnTo>
                <a:cubicBezTo>
                  <a:pt x="69305" y="8242"/>
                  <a:pt x="68888" y="8333"/>
                  <a:pt x="68486" y="8431"/>
                </a:cubicBezTo>
                <a:cubicBezTo>
                  <a:pt x="67957" y="8557"/>
                  <a:pt x="67441" y="8658"/>
                  <a:pt x="66974" y="8733"/>
                </a:cubicBezTo>
                <a:cubicBezTo>
                  <a:pt x="66735" y="8784"/>
                  <a:pt x="66571" y="8821"/>
                  <a:pt x="66407" y="8847"/>
                </a:cubicBezTo>
                <a:lnTo>
                  <a:pt x="66458" y="8834"/>
                </a:lnTo>
                <a:lnTo>
                  <a:pt x="66369" y="8847"/>
                </a:lnTo>
                <a:lnTo>
                  <a:pt x="66042" y="8897"/>
                </a:lnTo>
                <a:lnTo>
                  <a:pt x="66042" y="8897"/>
                </a:lnTo>
                <a:lnTo>
                  <a:pt x="66319" y="8859"/>
                </a:lnTo>
                <a:lnTo>
                  <a:pt x="66319" y="8859"/>
                </a:lnTo>
                <a:lnTo>
                  <a:pt x="65601" y="8998"/>
                </a:lnTo>
                <a:lnTo>
                  <a:pt x="65475" y="8998"/>
                </a:lnTo>
                <a:lnTo>
                  <a:pt x="65412" y="9010"/>
                </a:lnTo>
                <a:cubicBezTo>
                  <a:pt x="65252" y="9034"/>
                  <a:pt x="65214" y="9043"/>
                  <a:pt x="65243" y="9043"/>
                </a:cubicBezTo>
                <a:cubicBezTo>
                  <a:pt x="65259" y="9043"/>
                  <a:pt x="65298" y="9040"/>
                  <a:pt x="65349" y="9036"/>
                </a:cubicBezTo>
                <a:lnTo>
                  <a:pt x="65349" y="9036"/>
                </a:lnTo>
                <a:lnTo>
                  <a:pt x="64996" y="9111"/>
                </a:lnTo>
                <a:cubicBezTo>
                  <a:pt x="64895" y="9111"/>
                  <a:pt x="64719" y="9149"/>
                  <a:pt x="64530" y="9187"/>
                </a:cubicBezTo>
                <a:cubicBezTo>
                  <a:pt x="64341" y="9212"/>
                  <a:pt x="64152" y="9237"/>
                  <a:pt x="64001" y="9250"/>
                </a:cubicBezTo>
                <a:cubicBezTo>
                  <a:pt x="63836" y="9285"/>
                  <a:pt x="62805" y="9441"/>
                  <a:pt x="62555" y="9503"/>
                </a:cubicBezTo>
                <a:lnTo>
                  <a:pt x="62555" y="9503"/>
                </a:lnTo>
                <a:cubicBezTo>
                  <a:pt x="62558" y="9502"/>
                  <a:pt x="62561" y="9502"/>
                  <a:pt x="62564" y="9502"/>
                </a:cubicBezTo>
                <a:lnTo>
                  <a:pt x="62564" y="9502"/>
                </a:lnTo>
                <a:cubicBezTo>
                  <a:pt x="62560" y="9502"/>
                  <a:pt x="62556" y="9503"/>
                  <a:pt x="62552" y="9503"/>
                </a:cubicBezTo>
                <a:lnTo>
                  <a:pt x="62552" y="9503"/>
                </a:lnTo>
                <a:cubicBezTo>
                  <a:pt x="62553" y="9503"/>
                  <a:pt x="62554" y="9503"/>
                  <a:pt x="62555" y="9503"/>
                </a:cubicBezTo>
                <a:lnTo>
                  <a:pt x="62555" y="9503"/>
                </a:lnTo>
                <a:cubicBezTo>
                  <a:pt x="62506" y="9507"/>
                  <a:pt x="62487" y="9510"/>
                  <a:pt x="62483" y="9512"/>
                </a:cubicBezTo>
                <a:lnTo>
                  <a:pt x="62483" y="9512"/>
                </a:lnTo>
                <a:cubicBezTo>
                  <a:pt x="62506" y="9509"/>
                  <a:pt x="62529" y="9506"/>
                  <a:pt x="62552" y="9503"/>
                </a:cubicBezTo>
                <a:lnTo>
                  <a:pt x="62552" y="9503"/>
                </a:lnTo>
                <a:cubicBezTo>
                  <a:pt x="62536" y="9507"/>
                  <a:pt x="62522" y="9511"/>
                  <a:pt x="62514" y="9514"/>
                </a:cubicBezTo>
                <a:cubicBezTo>
                  <a:pt x="62506" y="9514"/>
                  <a:pt x="62476" y="9514"/>
                  <a:pt x="62483" y="9512"/>
                </a:cubicBezTo>
                <a:lnTo>
                  <a:pt x="62483" y="9512"/>
                </a:lnTo>
                <a:cubicBezTo>
                  <a:pt x="62209" y="9544"/>
                  <a:pt x="61947" y="9569"/>
                  <a:pt x="61695" y="9615"/>
                </a:cubicBezTo>
                <a:lnTo>
                  <a:pt x="61569" y="9615"/>
                </a:lnTo>
                <a:lnTo>
                  <a:pt x="60913" y="9716"/>
                </a:lnTo>
                <a:cubicBezTo>
                  <a:pt x="60882" y="9720"/>
                  <a:pt x="60852" y="9724"/>
                  <a:pt x="60824" y="9727"/>
                </a:cubicBezTo>
                <a:lnTo>
                  <a:pt x="60824" y="9727"/>
                </a:lnTo>
                <a:cubicBezTo>
                  <a:pt x="60826" y="9724"/>
                  <a:pt x="60834" y="9720"/>
                  <a:pt x="60850" y="9716"/>
                </a:cubicBezTo>
                <a:lnTo>
                  <a:pt x="60850" y="9716"/>
                </a:lnTo>
                <a:cubicBezTo>
                  <a:pt x="60809" y="9723"/>
                  <a:pt x="60768" y="9731"/>
                  <a:pt x="60726" y="9738"/>
                </a:cubicBezTo>
                <a:lnTo>
                  <a:pt x="60726" y="9738"/>
                </a:lnTo>
                <a:cubicBezTo>
                  <a:pt x="60756" y="9735"/>
                  <a:pt x="60789" y="9731"/>
                  <a:pt x="60824" y="9727"/>
                </a:cubicBezTo>
                <a:lnTo>
                  <a:pt x="60824" y="9727"/>
                </a:lnTo>
                <a:cubicBezTo>
                  <a:pt x="60809" y="9753"/>
                  <a:pt x="61192" y="9754"/>
                  <a:pt x="60485" y="9855"/>
                </a:cubicBezTo>
                <a:cubicBezTo>
                  <a:pt x="60724" y="9829"/>
                  <a:pt x="61001" y="9792"/>
                  <a:pt x="61480" y="9729"/>
                </a:cubicBezTo>
                <a:lnTo>
                  <a:pt x="61480" y="9729"/>
                </a:lnTo>
                <a:cubicBezTo>
                  <a:pt x="61418" y="9734"/>
                  <a:pt x="61340" y="9737"/>
                  <a:pt x="61286" y="9737"/>
                </a:cubicBezTo>
                <a:cubicBezTo>
                  <a:pt x="61209" y="9737"/>
                  <a:pt x="61178" y="9731"/>
                  <a:pt x="61304" y="9716"/>
                </a:cubicBezTo>
                <a:cubicBezTo>
                  <a:pt x="61878" y="9666"/>
                  <a:pt x="61711" y="9678"/>
                  <a:pt x="62403" y="9605"/>
                </a:cubicBezTo>
                <a:lnTo>
                  <a:pt x="62403" y="9605"/>
                </a:lnTo>
                <a:cubicBezTo>
                  <a:pt x="62380" y="9607"/>
                  <a:pt x="62363" y="9608"/>
                  <a:pt x="62353" y="9608"/>
                </a:cubicBezTo>
                <a:cubicBezTo>
                  <a:pt x="62280" y="9608"/>
                  <a:pt x="62508" y="9557"/>
                  <a:pt x="62816" y="9514"/>
                </a:cubicBezTo>
                <a:lnTo>
                  <a:pt x="62816" y="9514"/>
                </a:lnTo>
                <a:cubicBezTo>
                  <a:pt x="62766" y="9527"/>
                  <a:pt x="62854" y="9540"/>
                  <a:pt x="62728" y="9565"/>
                </a:cubicBezTo>
                <a:lnTo>
                  <a:pt x="63635" y="9388"/>
                </a:lnTo>
                <a:lnTo>
                  <a:pt x="63635" y="9388"/>
                </a:lnTo>
                <a:cubicBezTo>
                  <a:pt x="63510" y="9416"/>
                  <a:pt x="63511" y="9425"/>
                  <a:pt x="63572" y="9425"/>
                </a:cubicBezTo>
                <a:cubicBezTo>
                  <a:pt x="63621" y="9425"/>
                  <a:pt x="63709" y="9419"/>
                  <a:pt x="63799" y="9414"/>
                </a:cubicBezTo>
                <a:cubicBezTo>
                  <a:pt x="63711" y="9414"/>
                  <a:pt x="64593" y="9300"/>
                  <a:pt x="64832" y="9237"/>
                </a:cubicBezTo>
                <a:lnTo>
                  <a:pt x="64832" y="9237"/>
                </a:lnTo>
                <a:cubicBezTo>
                  <a:pt x="64706" y="9262"/>
                  <a:pt x="64580" y="9288"/>
                  <a:pt x="64442" y="9300"/>
                </a:cubicBezTo>
                <a:cubicBezTo>
                  <a:pt x="65475" y="9124"/>
                  <a:pt x="65450" y="9073"/>
                  <a:pt x="66470" y="8897"/>
                </a:cubicBezTo>
                <a:lnTo>
                  <a:pt x="66470" y="8897"/>
                </a:lnTo>
                <a:cubicBezTo>
                  <a:pt x="66400" y="8913"/>
                  <a:pt x="66305" y="8948"/>
                  <a:pt x="66368" y="8948"/>
                </a:cubicBezTo>
                <a:cubicBezTo>
                  <a:pt x="66406" y="8948"/>
                  <a:pt x="66502" y="8935"/>
                  <a:pt x="66697" y="8897"/>
                </a:cubicBezTo>
                <a:cubicBezTo>
                  <a:pt x="66937" y="8834"/>
                  <a:pt x="67730" y="8607"/>
                  <a:pt x="68625" y="8406"/>
                </a:cubicBezTo>
                <a:lnTo>
                  <a:pt x="68801" y="8380"/>
                </a:lnTo>
                <a:lnTo>
                  <a:pt x="69482" y="8217"/>
                </a:lnTo>
                <a:lnTo>
                  <a:pt x="69482" y="8217"/>
                </a:lnTo>
                <a:cubicBezTo>
                  <a:pt x="69268" y="8280"/>
                  <a:pt x="68864" y="8393"/>
                  <a:pt x="68436" y="8506"/>
                </a:cubicBezTo>
                <a:lnTo>
                  <a:pt x="67214" y="8796"/>
                </a:lnTo>
                <a:cubicBezTo>
                  <a:pt x="67604" y="8733"/>
                  <a:pt x="67327" y="8796"/>
                  <a:pt x="67894" y="8683"/>
                </a:cubicBezTo>
                <a:cubicBezTo>
                  <a:pt x="67924" y="8677"/>
                  <a:pt x="67940" y="8675"/>
                  <a:pt x="67944" y="8675"/>
                </a:cubicBezTo>
                <a:cubicBezTo>
                  <a:pt x="67957" y="8675"/>
                  <a:pt x="67819" y="8706"/>
                  <a:pt x="67677" y="8735"/>
                </a:cubicBezTo>
                <a:lnTo>
                  <a:pt x="67677" y="8735"/>
                </a:lnTo>
                <a:cubicBezTo>
                  <a:pt x="68039" y="8666"/>
                  <a:pt x="68405" y="8601"/>
                  <a:pt x="68764" y="8519"/>
                </a:cubicBezTo>
                <a:cubicBezTo>
                  <a:pt x="68701" y="8519"/>
                  <a:pt x="69772" y="8280"/>
                  <a:pt x="69721" y="8280"/>
                </a:cubicBezTo>
                <a:cubicBezTo>
                  <a:pt x="69255" y="8380"/>
                  <a:pt x="68764" y="8506"/>
                  <a:pt x="68285" y="8607"/>
                </a:cubicBezTo>
                <a:cubicBezTo>
                  <a:pt x="68222" y="8607"/>
                  <a:pt x="69104" y="8368"/>
                  <a:pt x="70049" y="8166"/>
                </a:cubicBezTo>
                <a:cubicBezTo>
                  <a:pt x="70083" y="8161"/>
                  <a:pt x="70104" y="8158"/>
                  <a:pt x="70115" y="8158"/>
                </a:cubicBezTo>
                <a:cubicBezTo>
                  <a:pt x="70178" y="8158"/>
                  <a:pt x="69874" y="8242"/>
                  <a:pt x="69885" y="8242"/>
                </a:cubicBezTo>
                <a:cubicBezTo>
                  <a:pt x="69948" y="8229"/>
                  <a:pt x="70175" y="8179"/>
                  <a:pt x="70389" y="8128"/>
                </a:cubicBezTo>
                <a:cubicBezTo>
                  <a:pt x="70616" y="8078"/>
                  <a:pt x="70830" y="8015"/>
                  <a:pt x="70868" y="8015"/>
                </a:cubicBezTo>
                <a:lnTo>
                  <a:pt x="70465" y="8116"/>
                </a:lnTo>
                <a:cubicBezTo>
                  <a:pt x="70994" y="8002"/>
                  <a:pt x="71322" y="7889"/>
                  <a:pt x="71952" y="7750"/>
                </a:cubicBezTo>
                <a:cubicBezTo>
                  <a:pt x="72166" y="7712"/>
                  <a:pt x="72607" y="7624"/>
                  <a:pt x="72632" y="7599"/>
                </a:cubicBezTo>
                <a:lnTo>
                  <a:pt x="72632" y="7599"/>
                </a:lnTo>
                <a:cubicBezTo>
                  <a:pt x="72520" y="7619"/>
                  <a:pt x="72435" y="7628"/>
                  <a:pt x="72378" y="7628"/>
                </a:cubicBezTo>
                <a:cubicBezTo>
                  <a:pt x="72255" y="7628"/>
                  <a:pt x="72263" y="7588"/>
                  <a:pt x="72418" y="7536"/>
                </a:cubicBezTo>
                <a:cubicBezTo>
                  <a:pt x="72493" y="7511"/>
                  <a:pt x="73565" y="7259"/>
                  <a:pt x="73817" y="7221"/>
                </a:cubicBezTo>
                <a:cubicBezTo>
                  <a:pt x="73863" y="7211"/>
                  <a:pt x="73888" y="7207"/>
                  <a:pt x="73897" y="7207"/>
                </a:cubicBezTo>
                <a:cubicBezTo>
                  <a:pt x="73949" y="7207"/>
                  <a:pt x="73480" y="7345"/>
                  <a:pt x="73529" y="7345"/>
                </a:cubicBezTo>
                <a:cubicBezTo>
                  <a:pt x="73537" y="7345"/>
                  <a:pt x="73556" y="7342"/>
                  <a:pt x="73590" y="7334"/>
                </a:cubicBezTo>
                <a:cubicBezTo>
                  <a:pt x="73602" y="7322"/>
                  <a:pt x="73804" y="7271"/>
                  <a:pt x="73880" y="7246"/>
                </a:cubicBezTo>
                <a:cubicBezTo>
                  <a:pt x="74018" y="7234"/>
                  <a:pt x="74157" y="7196"/>
                  <a:pt x="74283" y="7158"/>
                </a:cubicBezTo>
                <a:cubicBezTo>
                  <a:pt x="74337" y="7131"/>
                  <a:pt x="74819" y="7008"/>
                  <a:pt x="74814" y="7008"/>
                </a:cubicBezTo>
                <a:lnTo>
                  <a:pt x="74814" y="7008"/>
                </a:lnTo>
                <a:cubicBezTo>
                  <a:pt x="74812" y="7008"/>
                  <a:pt x="74730" y="7028"/>
                  <a:pt x="74510" y="7082"/>
                </a:cubicBezTo>
                <a:cubicBezTo>
                  <a:pt x="74988" y="6944"/>
                  <a:pt x="75026" y="6944"/>
                  <a:pt x="75593" y="6793"/>
                </a:cubicBezTo>
                <a:lnTo>
                  <a:pt x="75593" y="6793"/>
                </a:lnTo>
                <a:cubicBezTo>
                  <a:pt x="75582" y="6794"/>
                  <a:pt x="75574" y="6795"/>
                  <a:pt x="75569" y="6795"/>
                </a:cubicBezTo>
                <a:cubicBezTo>
                  <a:pt x="75482" y="6795"/>
                  <a:pt x="76112" y="6608"/>
                  <a:pt x="76564" y="6465"/>
                </a:cubicBezTo>
                <a:lnTo>
                  <a:pt x="76564" y="6465"/>
                </a:lnTo>
                <a:cubicBezTo>
                  <a:pt x="76556" y="6467"/>
                  <a:pt x="76555" y="6468"/>
                  <a:pt x="76557" y="6468"/>
                </a:cubicBezTo>
                <a:cubicBezTo>
                  <a:pt x="76567" y="6468"/>
                  <a:pt x="76649" y="6450"/>
                  <a:pt x="76690" y="6440"/>
                </a:cubicBezTo>
                <a:cubicBezTo>
                  <a:pt x="77672" y="6163"/>
                  <a:pt x="78202" y="6037"/>
                  <a:pt x="79109" y="5734"/>
                </a:cubicBezTo>
                <a:cubicBezTo>
                  <a:pt x="79181" y="5714"/>
                  <a:pt x="79476" y="5618"/>
                  <a:pt x="79491" y="5617"/>
                </a:cubicBezTo>
                <a:lnTo>
                  <a:pt x="79491" y="5617"/>
                </a:lnTo>
                <a:lnTo>
                  <a:pt x="79591" y="5578"/>
                </a:lnTo>
                <a:lnTo>
                  <a:pt x="79591" y="5578"/>
                </a:lnTo>
                <a:cubicBezTo>
                  <a:pt x="79581" y="5584"/>
                  <a:pt x="79572" y="5590"/>
                  <a:pt x="79563" y="5596"/>
                </a:cubicBezTo>
                <a:cubicBezTo>
                  <a:pt x="79620" y="5570"/>
                  <a:pt x="79685" y="5543"/>
                  <a:pt x="79754" y="5515"/>
                </a:cubicBezTo>
                <a:lnTo>
                  <a:pt x="79754" y="5515"/>
                </a:lnTo>
                <a:lnTo>
                  <a:pt x="79591" y="5578"/>
                </a:lnTo>
                <a:lnTo>
                  <a:pt x="79591" y="5578"/>
                </a:lnTo>
                <a:cubicBezTo>
                  <a:pt x="79721" y="5499"/>
                  <a:pt x="79863" y="5440"/>
                  <a:pt x="80004" y="5381"/>
                </a:cubicBezTo>
                <a:cubicBezTo>
                  <a:pt x="80382" y="5218"/>
                  <a:pt x="80747" y="5029"/>
                  <a:pt x="81100" y="4814"/>
                </a:cubicBezTo>
                <a:cubicBezTo>
                  <a:pt x="81264" y="4713"/>
                  <a:pt x="81365" y="4638"/>
                  <a:pt x="81428" y="4613"/>
                </a:cubicBezTo>
                <a:cubicBezTo>
                  <a:pt x="81453" y="4587"/>
                  <a:pt x="81478" y="4575"/>
                  <a:pt x="81503" y="4562"/>
                </a:cubicBezTo>
                <a:cubicBezTo>
                  <a:pt x="81881" y="4323"/>
                  <a:pt x="82209" y="4008"/>
                  <a:pt x="82473" y="3655"/>
                </a:cubicBezTo>
                <a:lnTo>
                  <a:pt x="82599" y="3504"/>
                </a:lnTo>
                <a:cubicBezTo>
                  <a:pt x="82612" y="3479"/>
                  <a:pt x="82599" y="3466"/>
                  <a:pt x="82599" y="3441"/>
                </a:cubicBezTo>
                <a:lnTo>
                  <a:pt x="82549" y="3327"/>
                </a:lnTo>
                <a:cubicBezTo>
                  <a:pt x="82461" y="3126"/>
                  <a:pt x="82347" y="2924"/>
                  <a:pt x="82209" y="2735"/>
                </a:cubicBezTo>
                <a:cubicBezTo>
                  <a:pt x="82105" y="2584"/>
                  <a:pt x="82082" y="2541"/>
                  <a:pt x="82092" y="2541"/>
                </a:cubicBezTo>
                <a:cubicBezTo>
                  <a:pt x="82104" y="2541"/>
                  <a:pt x="82171" y="2615"/>
                  <a:pt x="82179" y="2615"/>
                </a:cubicBezTo>
                <a:cubicBezTo>
                  <a:pt x="82181" y="2615"/>
                  <a:pt x="82180" y="2612"/>
                  <a:pt x="82175" y="2604"/>
                </a:cubicBezTo>
                <a:lnTo>
                  <a:pt x="82175" y="2604"/>
                </a:lnTo>
                <a:cubicBezTo>
                  <a:pt x="81769" y="2077"/>
                  <a:pt x="81179" y="1649"/>
                  <a:pt x="80734" y="1387"/>
                </a:cubicBezTo>
                <a:cubicBezTo>
                  <a:pt x="80591" y="1305"/>
                  <a:pt x="80357" y="1190"/>
                  <a:pt x="80354" y="1190"/>
                </a:cubicBezTo>
                <a:lnTo>
                  <a:pt x="80354" y="1190"/>
                </a:lnTo>
                <a:cubicBezTo>
                  <a:pt x="80354" y="1190"/>
                  <a:pt x="80366" y="1196"/>
                  <a:pt x="80394" y="1210"/>
                </a:cubicBezTo>
                <a:cubicBezTo>
                  <a:pt x="80495" y="1273"/>
                  <a:pt x="80608" y="1324"/>
                  <a:pt x="80709" y="1387"/>
                </a:cubicBezTo>
                <a:cubicBezTo>
                  <a:pt x="80751" y="1414"/>
                  <a:pt x="80767" y="1424"/>
                  <a:pt x="80764" y="1424"/>
                </a:cubicBezTo>
                <a:cubicBezTo>
                  <a:pt x="80758" y="1424"/>
                  <a:pt x="80655" y="1368"/>
                  <a:pt x="80558" y="1324"/>
                </a:cubicBezTo>
                <a:cubicBezTo>
                  <a:pt x="80486" y="1291"/>
                  <a:pt x="80417" y="1255"/>
                  <a:pt x="80396" y="1244"/>
                </a:cubicBezTo>
                <a:lnTo>
                  <a:pt x="80396" y="1244"/>
                </a:lnTo>
                <a:cubicBezTo>
                  <a:pt x="80409" y="1250"/>
                  <a:pt x="80439" y="1267"/>
                  <a:pt x="80495" y="1299"/>
                </a:cubicBezTo>
                <a:cubicBezTo>
                  <a:pt x="79991" y="1047"/>
                  <a:pt x="79462" y="820"/>
                  <a:pt x="78920" y="631"/>
                </a:cubicBezTo>
                <a:lnTo>
                  <a:pt x="78836" y="584"/>
                </a:lnTo>
                <a:lnTo>
                  <a:pt x="78836" y="584"/>
                </a:lnTo>
                <a:cubicBezTo>
                  <a:pt x="79062" y="671"/>
                  <a:pt x="79277" y="754"/>
                  <a:pt x="79399" y="795"/>
                </a:cubicBezTo>
                <a:cubicBezTo>
                  <a:pt x="79235" y="736"/>
                  <a:pt x="78878" y="602"/>
                  <a:pt x="78816" y="573"/>
                </a:cubicBezTo>
                <a:lnTo>
                  <a:pt x="78816" y="573"/>
                </a:lnTo>
                <a:lnTo>
                  <a:pt x="78836" y="584"/>
                </a:lnTo>
                <a:lnTo>
                  <a:pt x="78836" y="584"/>
                </a:lnTo>
                <a:cubicBezTo>
                  <a:pt x="78571" y="483"/>
                  <a:pt x="78290" y="376"/>
                  <a:pt x="78126" y="328"/>
                </a:cubicBezTo>
                <a:lnTo>
                  <a:pt x="78126" y="328"/>
                </a:lnTo>
                <a:lnTo>
                  <a:pt x="78580" y="505"/>
                </a:lnTo>
                <a:lnTo>
                  <a:pt x="78580" y="505"/>
                </a:lnTo>
                <a:lnTo>
                  <a:pt x="78214" y="379"/>
                </a:lnTo>
                <a:lnTo>
                  <a:pt x="78013" y="316"/>
                </a:lnTo>
                <a:lnTo>
                  <a:pt x="77811" y="253"/>
                </a:lnTo>
                <a:cubicBezTo>
                  <a:pt x="77534" y="177"/>
                  <a:pt x="77244" y="89"/>
                  <a:pt x="76954" y="1"/>
                </a:cubicBezTo>
                <a:close/>
                <a:moveTo>
                  <a:pt x="48381" y="9960"/>
                </a:moveTo>
                <a:lnTo>
                  <a:pt x="48690" y="9993"/>
                </a:lnTo>
                <a:cubicBezTo>
                  <a:pt x="48510" y="9972"/>
                  <a:pt x="48417" y="9962"/>
                  <a:pt x="48381" y="9960"/>
                </a:cubicBezTo>
                <a:close/>
                <a:moveTo>
                  <a:pt x="48476" y="10018"/>
                </a:moveTo>
                <a:lnTo>
                  <a:pt x="48917" y="10056"/>
                </a:lnTo>
                <a:lnTo>
                  <a:pt x="49358" y="10081"/>
                </a:lnTo>
                <a:lnTo>
                  <a:pt x="49383" y="10081"/>
                </a:lnTo>
                <a:cubicBezTo>
                  <a:pt x="49614" y="10100"/>
                  <a:pt x="49588" y="10112"/>
                  <a:pt x="49469" y="10112"/>
                </a:cubicBezTo>
                <a:cubicBezTo>
                  <a:pt x="49425" y="10112"/>
                  <a:pt x="49369" y="10110"/>
                  <a:pt x="49308" y="10107"/>
                </a:cubicBezTo>
                <a:lnTo>
                  <a:pt x="48993" y="10081"/>
                </a:lnTo>
                <a:cubicBezTo>
                  <a:pt x="48943" y="10076"/>
                  <a:pt x="48893" y="10073"/>
                  <a:pt x="48843" y="10072"/>
                </a:cubicBezTo>
                <a:lnTo>
                  <a:pt x="48843" y="10072"/>
                </a:lnTo>
                <a:lnTo>
                  <a:pt x="48476" y="10018"/>
                </a:lnTo>
                <a:close/>
                <a:moveTo>
                  <a:pt x="49677" y="10137"/>
                </a:moveTo>
                <a:cubicBezTo>
                  <a:pt x="49806" y="10145"/>
                  <a:pt x="49945" y="10149"/>
                  <a:pt x="50102" y="10170"/>
                </a:cubicBezTo>
                <a:cubicBezTo>
                  <a:pt x="50003" y="10170"/>
                  <a:pt x="49848" y="10151"/>
                  <a:pt x="49677" y="10137"/>
                </a:cubicBezTo>
                <a:close/>
                <a:moveTo>
                  <a:pt x="56417" y="10175"/>
                </a:moveTo>
                <a:lnTo>
                  <a:pt x="56417" y="10175"/>
                </a:lnTo>
                <a:cubicBezTo>
                  <a:pt x="56359" y="10178"/>
                  <a:pt x="56303" y="10180"/>
                  <a:pt x="56251" y="10182"/>
                </a:cubicBezTo>
                <a:lnTo>
                  <a:pt x="56390" y="10182"/>
                </a:lnTo>
                <a:cubicBezTo>
                  <a:pt x="56419" y="10179"/>
                  <a:pt x="56426" y="10176"/>
                  <a:pt x="56417" y="10175"/>
                </a:cubicBezTo>
                <a:close/>
                <a:moveTo>
                  <a:pt x="55454" y="10206"/>
                </a:moveTo>
                <a:lnTo>
                  <a:pt x="55454" y="10206"/>
                </a:lnTo>
                <a:cubicBezTo>
                  <a:pt x="55442" y="10207"/>
                  <a:pt x="55430" y="10207"/>
                  <a:pt x="55419" y="10207"/>
                </a:cubicBezTo>
                <a:cubicBezTo>
                  <a:pt x="55429" y="10207"/>
                  <a:pt x="55441" y="10207"/>
                  <a:pt x="55454" y="10206"/>
                </a:cubicBezTo>
                <a:close/>
                <a:moveTo>
                  <a:pt x="1047" y="13181"/>
                </a:moveTo>
                <a:lnTo>
                  <a:pt x="1047" y="13181"/>
                </a:lnTo>
                <a:cubicBezTo>
                  <a:pt x="1068" y="13222"/>
                  <a:pt x="1090" y="13262"/>
                  <a:pt x="1112" y="13301"/>
                </a:cubicBezTo>
                <a:lnTo>
                  <a:pt x="1112" y="13301"/>
                </a:lnTo>
                <a:cubicBezTo>
                  <a:pt x="1085" y="13247"/>
                  <a:pt x="1063" y="13206"/>
                  <a:pt x="1047" y="13181"/>
                </a:cubicBezTo>
                <a:close/>
                <a:moveTo>
                  <a:pt x="4782" y="16664"/>
                </a:moveTo>
                <a:cubicBezTo>
                  <a:pt x="4863" y="16706"/>
                  <a:pt x="4918" y="16734"/>
                  <a:pt x="4913" y="16734"/>
                </a:cubicBezTo>
                <a:cubicBezTo>
                  <a:pt x="4910" y="16734"/>
                  <a:pt x="4891" y="16726"/>
                  <a:pt x="4852" y="16709"/>
                </a:cubicBezTo>
                <a:cubicBezTo>
                  <a:pt x="4843" y="16705"/>
                  <a:pt x="4833" y="16699"/>
                  <a:pt x="4823" y="16694"/>
                </a:cubicBezTo>
                <a:lnTo>
                  <a:pt x="4823" y="16694"/>
                </a:lnTo>
                <a:lnTo>
                  <a:pt x="4827" y="16697"/>
                </a:lnTo>
                <a:cubicBezTo>
                  <a:pt x="4813" y="16689"/>
                  <a:pt x="4800" y="16682"/>
                  <a:pt x="4788" y="16675"/>
                </a:cubicBezTo>
                <a:lnTo>
                  <a:pt x="4788" y="16675"/>
                </a:lnTo>
                <a:cubicBezTo>
                  <a:pt x="4800" y="16682"/>
                  <a:pt x="4812" y="16688"/>
                  <a:pt x="4823" y="16694"/>
                </a:cubicBezTo>
                <a:lnTo>
                  <a:pt x="4823" y="16694"/>
                </a:lnTo>
                <a:lnTo>
                  <a:pt x="4782" y="16664"/>
                </a:lnTo>
                <a:close/>
                <a:moveTo>
                  <a:pt x="9698" y="18386"/>
                </a:moveTo>
                <a:lnTo>
                  <a:pt x="9698" y="18386"/>
                </a:lnTo>
                <a:cubicBezTo>
                  <a:pt x="9725" y="18393"/>
                  <a:pt x="9783" y="18404"/>
                  <a:pt x="9880" y="18423"/>
                </a:cubicBezTo>
                <a:cubicBezTo>
                  <a:pt x="9819" y="18411"/>
                  <a:pt x="9759" y="18399"/>
                  <a:pt x="9698" y="18386"/>
                </a:cubicBezTo>
                <a:close/>
                <a:moveTo>
                  <a:pt x="12735" y="3253"/>
                </a:moveTo>
                <a:cubicBezTo>
                  <a:pt x="11838" y="3253"/>
                  <a:pt x="10941" y="3282"/>
                  <a:pt x="10044" y="3340"/>
                </a:cubicBezTo>
                <a:lnTo>
                  <a:pt x="10283" y="3353"/>
                </a:lnTo>
                <a:cubicBezTo>
                  <a:pt x="10044" y="3365"/>
                  <a:pt x="9804" y="3390"/>
                  <a:pt x="9565" y="3416"/>
                </a:cubicBezTo>
                <a:cubicBezTo>
                  <a:pt x="9517" y="3419"/>
                  <a:pt x="9478" y="3420"/>
                  <a:pt x="9454" y="3420"/>
                </a:cubicBezTo>
                <a:cubicBezTo>
                  <a:pt x="9380" y="3420"/>
                  <a:pt x="9442" y="3406"/>
                  <a:pt x="9829" y="3378"/>
                </a:cubicBezTo>
                <a:cubicBezTo>
                  <a:pt x="9691" y="3378"/>
                  <a:pt x="9477" y="3403"/>
                  <a:pt x="9288" y="3428"/>
                </a:cubicBezTo>
                <a:cubicBezTo>
                  <a:pt x="9111" y="3441"/>
                  <a:pt x="8960" y="3466"/>
                  <a:pt x="8947" y="3479"/>
                </a:cubicBezTo>
                <a:cubicBezTo>
                  <a:pt x="8713" y="3502"/>
                  <a:pt x="8609" y="3512"/>
                  <a:pt x="8585" y="3512"/>
                </a:cubicBezTo>
                <a:cubicBezTo>
                  <a:pt x="8556" y="3512"/>
                  <a:pt x="8632" y="3499"/>
                  <a:pt x="8733" y="3479"/>
                </a:cubicBezTo>
                <a:cubicBezTo>
                  <a:pt x="8814" y="3456"/>
                  <a:pt x="8915" y="3440"/>
                  <a:pt x="8988" y="3432"/>
                </a:cubicBezTo>
                <a:lnTo>
                  <a:pt x="8988" y="3432"/>
                </a:lnTo>
                <a:cubicBezTo>
                  <a:pt x="8846" y="3443"/>
                  <a:pt x="8732" y="3456"/>
                  <a:pt x="8607" y="3479"/>
                </a:cubicBezTo>
                <a:lnTo>
                  <a:pt x="8708" y="3466"/>
                </a:lnTo>
                <a:lnTo>
                  <a:pt x="8708" y="3466"/>
                </a:lnTo>
                <a:cubicBezTo>
                  <a:pt x="8368" y="3529"/>
                  <a:pt x="8342" y="3542"/>
                  <a:pt x="7725" y="3630"/>
                </a:cubicBezTo>
                <a:cubicBezTo>
                  <a:pt x="7530" y="3655"/>
                  <a:pt x="7479" y="3658"/>
                  <a:pt x="7459" y="3658"/>
                </a:cubicBezTo>
                <a:cubicBezTo>
                  <a:pt x="7452" y="3658"/>
                  <a:pt x="7448" y="3658"/>
                  <a:pt x="7444" y="3658"/>
                </a:cubicBezTo>
                <a:cubicBezTo>
                  <a:pt x="7435" y="3658"/>
                  <a:pt x="7423" y="3659"/>
                  <a:pt x="7372" y="3668"/>
                </a:cubicBezTo>
                <a:lnTo>
                  <a:pt x="7322" y="3668"/>
                </a:lnTo>
                <a:lnTo>
                  <a:pt x="7133" y="3705"/>
                </a:lnTo>
                <a:lnTo>
                  <a:pt x="6238" y="3857"/>
                </a:lnTo>
                <a:lnTo>
                  <a:pt x="6238" y="3857"/>
                </a:lnTo>
                <a:lnTo>
                  <a:pt x="6604" y="3819"/>
                </a:lnTo>
                <a:lnTo>
                  <a:pt x="6604" y="3819"/>
                </a:lnTo>
                <a:cubicBezTo>
                  <a:pt x="6309" y="3874"/>
                  <a:pt x="5995" y="3936"/>
                  <a:pt x="6008" y="3936"/>
                </a:cubicBezTo>
                <a:cubicBezTo>
                  <a:pt x="6011" y="3936"/>
                  <a:pt x="6027" y="3933"/>
                  <a:pt x="6059" y="3928"/>
                </a:cubicBezTo>
                <a:lnTo>
                  <a:pt x="6059" y="3928"/>
                </a:lnTo>
                <a:cubicBezTo>
                  <a:pt x="5444" y="4041"/>
                  <a:pt x="4840" y="4210"/>
                  <a:pt x="4247" y="4411"/>
                </a:cubicBezTo>
                <a:cubicBezTo>
                  <a:pt x="3894" y="4537"/>
                  <a:pt x="3542" y="4688"/>
                  <a:pt x="3201" y="4852"/>
                </a:cubicBezTo>
                <a:cubicBezTo>
                  <a:pt x="2899" y="5003"/>
                  <a:pt x="2697" y="5129"/>
                  <a:pt x="2609" y="5180"/>
                </a:cubicBezTo>
                <a:cubicBezTo>
                  <a:pt x="2370" y="5331"/>
                  <a:pt x="2130" y="5507"/>
                  <a:pt x="1916" y="5696"/>
                </a:cubicBezTo>
                <a:cubicBezTo>
                  <a:pt x="1691" y="5877"/>
                  <a:pt x="1486" y="6077"/>
                  <a:pt x="1301" y="6297"/>
                </a:cubicBezTo>
                <a:lnTo>
                  <a:pt x="1301" y="6297"/>
                </a:lnTo>
                <a:cubicBezTo>
                  <a:pt x="1312" y="6287"/>
                  <a:pt x="1321" y="6281"/>
                  <a:pt x="1324" y="6281"/>
                </a:cubicBezTo>
                <a:cubicBezTo>
                  <a:pt x="1326" y="6281"/>
                  <a:pt x="1326" y="6283"/>
                  <a:pt x="1324" y="6289"/>
                </a:cubicBezTo>
                <a:cubicBezTo>
                  <a:pt x="1311" y="6301"/>
                  <a:pt x="1236" y="6402"/>
                  <a:pt x="1059" y="6641"/>
                </a:cubicBezTo>
                <a:cubicBezTo>
                  <a:pt x="1068" y="6624"/>
                  <a:pt x="1069" y="6616"/>
                  <a:pt x="1064" y="6616"/>
                </a:cubicBezTo>
                <a:cubicBezTo>
                  <a:pt x="1055" y="6616"/>
                  <a:pt x="1025" y="6646"/>
                  <a:pt x="984" y="6704"/>
                </a:cubicBezTo>
                <a:cubicBezTo>
                  <a:pt x="933" y="6780"/>
                  <a:pt x="832" y="6919"/>
                  <a:pt x="744" y="7070"/>
                </a:cubicBezTo>
                <a:cubicBezTo>
                  <a:pt x="643" y="7234"/>
                  <a:pt x="568" y="7410"/>
                  <a:pt x="492" y="7586"/>
                </a:cubicBezTo>
                <a:lnTo>
                  <a:pt x="379" y="7838"/>
                </a:lnTo>
                <a:lnTo>
                  <a:pt x="303" y="8040"/>
                </a:lnTo>
                <a:cubicBezTo>
                  <a:pt x="319" y="8003"/>
                  <a:pt x="327" y="7986"/>
                  <a:pt x="329" y="7986"/>
                </a:cubicBezTo>
                <a:cubicBezTo>
                  <a:pt x="338" y="7986"/>
                  <a:pt x="226" y="8314"/>
                  <a:pt x="164" y="8632"/>
                </a:cubicBezTo>
                <a:cubicBezTo>
                  <a:pt x="127" y="8821"/>
                  <a:pt x="101" y="9010"/>
                  <a:pt x="89" y="9111"/>
                </a:cubicBezTo>
                <a:cubicBezTo>
                  <a:pt x="83" y="9155"/>
                  <a:pt x="80" y="9180"/>
                  <a:pt x="82" y="9180"/>
                </a:cubicBezTo>
                <a:cubicBezTo>
                  <a:pt x="84" y="9180"/>
                  <a:pt x="93" y="9140"/>
                  <a:pt x="114" y="9048"/>
                </a:cubicBezTo>
                <a:lnTo>
                  <a:pt x="114" y="9048"/>
                </a:lnTo>
                <a:cubicBezTo>
                  <a:pt x="87" y="9264"/>
                  <a:pt x="79" y="9299"/>
                  <a:pt x="74" y="9299"/>
                </a:cubicBezTo>
                <a:cubicBezTo>
                  <a:pt x="71" y="9299"/>
                  <a:pt x="70" y="9290"/>
                  <a:pt x="67" y="9290"/>
                </a:cubicBezTo>
                <a:cubicBezTo>
                  <a:pt x="63" y="9290"/>
                  <a:pt x="57" y="9316"/>
                  <a:pt x="38" y="9451"/>
                </a:cubicBezTo>
                <a:cubicBezTo>
                  <a:pt x="1" y="10107"/>
                  <a:pt x="64" y="10762"/>
                  <a:pt x="202" y="11392"/>
                </a:cubicBezTo>
                <a:cubicBezTo>
                  <a:pt x="353" y="12098"/>
                  <a:pt x="631" y="12778"/>
                  <a:pt x="1009" y="13395"/>
                </a:cubicBezTo>
                <a:cubicBezTo>
                  <a:pt x="1009" y="13396"/>
                  <a:pt x="1009" y="13396"/>
                  <a:pt x="1010" y="13396"/>
                </a:cubicBezTo>
                <a:cubicBezTo>
                  <a:pt x="1013" y="13396"/>
                  <a:pt x="977" y="13325"/>
                  <a:pt x="983" y="13325"/>
                </a:cubicBezTo>
                <a:cubicBezTo>
                  <a:pt x="987" y="13325"/>
                  <a:pt x="1008" y="13356"/>
                  <a:pt x="1072" y="13458"/>
                </a:cubicBezTo>
                <a:lnTo>
                  <a:pt x="1273" y="13799"/>
                </a:lnTo>
                <a:lnTo>
                  <a:pt x="1500" y="14114"/>
                </a:lnTo>
                <a:cubicBezTo>
                  <a:pt x="1563" y="14202"/>
                  <a:pt x="1626" y="14278"/>
                  <a:pt x="1702" y="14353"/>
                </a:cubicBezTo>
                <a:lnTo>
                  <a:pt x="2029" y="14719"/>
                </a:lnTo>
                <a:cubicBezTo>
                  <a:pt x="2000" y="14681"/>
                  <a:pt x="1961" y="14635"/>
                  <a:pt x="1963" y="14635"/>
                </a:cubicBezTo>
                <a:lnTo>
                  <a:pt x="1963" y="14635"/>
                </a:lnTo>
                <a:cubicBezTo>
                  <a:pt x="1965" y="14635"/>
                  <a:pt x="1986" y="14657"/>
                  <a:pt x="2042" y="14719"/>
                </a:cubicBezTo>
                <a:cubicBezTo>
                  <a:pt x="2533" y="15248"/>
                  <a:pt x="3088" y="15727"/>
                  <a:pt x="3693" y="16130"/>
                </a:cubicBezTo>
                <a:cubicBezTo>
                  <a:pt x="4310" y="16546"/>
                  <a:pt x="4953" y="16898"/>
                  <a:pt x="5633" y="17188"/>
                </a:cubicBezTo>
                <a:cubicBezTo>
                  <a:pt x="6937" y="17756"/>
                  <a:pt x="8322" y="18103"/>
                  <a:pt x="9698" y="18386"/>
                </a:cubicBezTo>
                <a:lnTo>
                  <a:pt x="9698" y="18386"/>
                </a:lnTo>
                <a:cubicBezTo>
                  <a:pt x="9681" y="18382"/>
                  <a:pt x="9677" y="18380"/>
                  <a:pt x="9682" y="18380"/>
                </a:cubicBezTo>
                <a:cubicBezTo>
                  <a:pt x="9703" y="18380"/>
                  <a:pt x="9864" y="18406"/>
                  <a:pt x="10044" y="18436"/>
                </a:cubicBezTo>
                <a:cubicBezTo>
                  <a:pt x="9949" y="18417"/>
                  <a:pt x="9952" y="18414"/>
                  <a:pt x="9974" y="18414"/>
                </a:cubicBezTo>
                <a:cubicBezTo>
                  <a:pt x="9985" y="18414"/>
                  <a:pt x="10001" y="18415"/>
                  <a:pt x="10012" y="18415"/>
                </a:cubicBezTo>
                <a:cubicBezTo>
                  <a:pt x="10022" y="18415"/>
                  <a:pt x="10028" y="18414"/>
                  <a:pt x="10018" y="18411"/>
                </a:cubicBezTo>
                <a:lnTo>
                  <a:pt x="10018" y="18411"/>
                </a:lnTo>
                <a:cubicBezTo>
                  <a:pt x="10409" y="18486"/>
                  <a:pt x="10812" y="18562"/>
                  <a:pt x="11215" y="18625"/>
                </a:cubicBezTo>
                <a:cubicBezTo>
                  <a:pt x="11434" y="18637"/>
                  <a:pt x="12435" y="18789"/>
                  <a:pt x="12633" y="18789"/>
                </a:cubicBezTo>
                <a:cubicBezTo>
                  <a:pt x="12640" y="18789"/>
                  <a:pt x="12647" y="18789"/>
                  <a:pt x="12652" y="18789"/>
                </a:cubicBezTo>
                <a:lnTo>
                  <a:pt x="12261" y="18751"/>
                </a:lnTo>
                <a:lnTo>
                  <a:pt x="12261" y="18751"/>
                </a:lnTo>
                <a:cubicBezTo>
                  <a:pt x="12308" y="18754"/>
                  <a:pt x="12340" y="18756"/>
                  <a:pt x="12361" y="18756"/>
                </a:cubicBezTo>
                <a:cubicBezTo>
                  <a:pt x="12568" y="18756"/>
                  <a:pt x="11563" y="18597"/>
                  <a:pt x="11631" y="18574"/>
                </a:cubicBezTo>
                <a:cubicBezTo>
                  <a:pt x="11064" y="18524"/>
                  <a:pt x="10132" y="18335"/>
                  <a:pt x="9212" y="18184"/>
                </a:cubicBezTo>
                <a:cubicBezTo>
                  <a:pt x="9156" y="18171"/>
                  <a:pt x="9140" y="18166"/>
                  <a:pt x="9146" y="18166"/>
                </a:cubicBezTo>
                <a:cubicBezTo>
                  <a:pt x="9159" y="18166"/>
                  <a:pt x="9280" y="18189"/>
                  <a:pt x="9292" y="18189"/>
                </a:cubicBezTo>
                <a:cubicBezTo>
                  <a:pt x="9294" y="18189"/>
                  <a:pt x="9290" y="18188"/>
                  <a:pt x="9275" y="18184"/>
                </a:cubicBezTo>
                <a:cubicBezTo>
                  <a:pt x="8933" y="18123"/>
                  <a:pt x="8604" y="18050"/>
                  <a:pt x="8275" y="17965"/>
                </a:cubicBezTo>
                <a:lnTo>
                  <a:pt x="8275" y="17965"/>
                </a:lnTo>
                <a:cubicBezTo>
                  <a:pt x="8280" y="17967"/>
                  <a:pt x="8286" y="17968"/>
                  <a:pt x="8292" y="17970"/>
                </a:cubicBezTo>
                <a:lnTo>
                  <a:pt x="8242" y="17957"/>
                </a:lnTo>
                <a:lnTo>
                  <a:pt x="8242" y="17957"/>
                </a:lnTo>
                <a:cubicBezTo>
                  <a:pt x="8253" y="17960"/>
                  <a:pt x="8264" y="17963"/>
                  <a:pt x="8275" y="17965"/>
                </a:cubicBezTo>
                <a:lnTo>
                  <a:pt x="8275" y="17965"/>
                </a:lnTo>
                <a:cubicBezTo>
                  <a:pt x="7688" y="17827"/>
                  <a:pt x="7102" y="17640"/>
                  <a:pt x="6528" y="17440"/>
                </a:cubicBezTo>
                <a:cubicBezTo>
                  <a:pt x="5910" y="17214"/>
                  <a:pt x="5306" y="16936"/>
                  <a:pt x="4726" y="16621"/>
                </a:cubicBezTo>
                <a:lnTo>
                  <a:pt x="4726" y="16621"/>
                </a:lnTo>
                <a:lnTo>
                  <a:pt x="4782" y="16664"/>
                </a:lnTo>
                <a:lnTo>
                  <a:pt x="4782" y="16664"/>
                </a:lnTo>
                <a:cubicBezTo>
                  <a:pt x="4730" y="16636"/>
                  <a:pt x="4666" y="16603"/>
                  <a:pt x="4602" y="16567"/>
                </a:cubicBezTo>
                <a:lnTo>
                  <a:pt x="4602" y="16567"/>
                </a:lnTo>
                <a:cubicBezTo>
                  <a:pt x="4652" y="16597"/>
                  <a:pt x="4712" y="16632"/>
                  <a:pt x="4788" y="16675"/>
                </a:cubicBezTo>
                <a:lnTo>
                  <a:pt x="4788" y="16675"/>
                </a:lnTo>
                <a:cubicBezTo>
                  <a:pt x="4697" y="16626"/>
                  <a:pt x="4573" y="16556"/>
                  <a:pt x="4429" y="16471"/>
                </a:cubicBezTo>
                <a:lnTo>
                  <a:pt x="4429" y="16471"/>
                </a:lnTo>
                <a:cubicBezTo>
                  <a:pt x="4471" y="16494"/>
                  <a:pt x="4516" y="16520"/>
                  <a:pt x="4562" y="16546"/>
                </a:cubicBezTo>
                <a:cubicBezTo>
                  <a:pt x="4575" y="16553"/>
                  <a:pt x="4588" y="16560"/>
                  <a:pt x="4602" y="16567"/>
                </a:cubicBezTo>
                <a:lnTo>
                  <a:pt x="4602" y="16567"/>
                </a:lnTo>
                <a:cubicBezTo>
                  <a:pt x="4466" y="16487"/>
                  <a:pt x="4403" y="16444"/>
                  <a:pt x="4298" y="16382"/>
                </a:cubicBezTo>
                <a:cubicBezTo>
                  <a:pt x="4256" y="16361"/>
                  <a:pt x="4237" y="16352"/>
                  <a:pt x="4233" y="16352"/>
                </a:cubicBezTo>
                <a:cubicBezTo>
                  <a:pt x="4232" y="16352"/>
                  <a:pt x="4232" y="16353"/>
                  <a:pt x="4233" y="16353"/>
                </a:cubicBezTo>
                <a:lnTo>
                  <a:pt x="4233" y="16353"/>
                </a:lnTo>
                <a:cubicBezTo>
                  <a:pt x="4027" y="16228"/>
                  <a:pt x="3798" y="16082"/>
                  <a:pt x="3579" y="15928"/>
                </a:cubicBezTo>
                <a:cubicBezTo>
                  <a:pt x="3201" y="15664"/>
                  <a:pt x="2848" y="15374"/>
                  <a:pt x="2521" y="15046"/>
                </a:cubicBezTo>
                <a:cubicBezTo>
                  <a:pt x="2398" y="14924"/>
                  <a:pt x="2363" y="14890"/>
                  <a:pt x="2359" y="14890"/>
                </a:cubicBezTo>
                <a:cubicBezTo>
                  <a:pt x="2355" y="14890"/>
                  <a:pt x="2397" y="14937"/>
                  <a:pt x="2393" y="14937"/>
                </a:cubicBezTo>
                <a:cubicBezTo>
                  <a:pt x="2389" y="14937"/>
                  <a:pt x="2354" y="14904"/>
                  <a:pt x="2231" y="14782"/>
                </a:cubicBezTo>
                <a:cubicBezTo>
                  <a:pt x="2193" y="14744"/>
                  <a:pt x="2168" y="14706"/>
                  <a:pt x="2143" y="14668"/>
                </a:cubicBezTo>
                <a:lnTo>
                  <a:pt x="2029" y="14567"/>
                </a:lnTo>
                <a:cubicBezTo>
                  <a:pt x="1903" y="14441"/>
                  <a:pt x="1790" y="14290"/>
                  <a:pt x="1689" y="14126"/>
                </a:cubicBezTo>
                <a:lnTo>
                  <a:pt x="1689" y="14126"/>
                </a:lnTo>
                <a:lnTo>
                  <a:pt x="1903" y="14391"/>
                </a:lnTo>
                <a:lnTo>
                  <a:pt x="1651" y="14076"/>
                </a:lnTo>
                <a:lnTo>
                  <a:pt x="1387" y="13710"/>
                </a:lnTo>
                <a:lnTo>
                  <a:pt x="1207" y="13461"/>
                </a:lnTo>
                <a:lnTo>
                  <a:pt x="1207" y="13461"/>
                </a:lnTo>
                <a:cubicBezTo>
                  <a:pt x="1233" y="13503"/>
                  <a:pt x="1261" y="13545"/>
                  <a:pt x="1289" y="13586"/>
                </a:cubicBezTo>
                <a:lnTo>
                  <a:pt x="1289" y="13586"/>
                </a:lnTo>
                <a:cubicBezTo>
                  <a:pt x="1253" y="13534"/>
                  <a:pt x="1217" y="13481"/>
                  <a:pt x="1183" y="13427"/>
                </a:cubicBezTo>
                <a:lnTo>
                  <a:pt x="1183" y="13427"/>
                </a:lnTo>
                <a:lnTo>
                  <a:pt x="1160" y="13395"/>
                </a:lnTo>
                <a:cubicBezTo>
                  <a:pt x="1156" y="13388"/>
                  <a:pt x="1153" y="13381"/>
                  <a:pt x="1149" y="13374"/>
                </a:cubicBezTo>
                <a:lnTo>
                  <a:pt x="1149" y="13374"/>
                </a:lnTo>
                <a:cubicBezTo>
                  <a:pt x="1160" y="13392"/>
                  <a:pt x="1172" y="13410"/>
                  <a:pt x="1183" y="13427"/>
                </a:cubicBezTo>
                <a:lnTo>
                  <a:pt x="1183" y="13427"/>
                </a:lnTo>
                <a:lnTo>
                  <a:pt x="1207" y="13461"/>
                </a:lnTo>
                <a:lnTo>
                  <a:pt x="1207" y="13461"/>
                </a:lnTo>
                <a:cubicBezTo>
                  <a:pt x="1175" y="13409"/>
                  <a:pt x="1143" y="13356"/>
                  <a:pt x="1112" y="13301"/>
                </a:cubicBezTo>
                <a:lnTo>
                  <a:pt x="1112" y="13301"/>
                </a:lnTo>
                <a:cubicBezTo>
                  <a:pt x="1124" y="13323"/>
                  <a:pt x="1136" y="13348"/>
                  <a:pt x="1149" y="13374"/>
                </a:cubicBezTo>
                <a:lnTo>
                  <a:pt x="1149" y="13374"/>
                </a:lnTo>
                <a:cubicBezTo>
                  <a:pt x="997" y="13131"/>
                  <a:pt x="864" y="12872"/>
                  <a:pt x="744" y="12614"/>
                </a:cubicBezTo>
                <a:cubicBezTo>
                  <a:pt x="568" y="12236"/>
                  <a:pt x="442" y="11846"/>
                  <a:pt x="341" y="11442"/>
                </a:cubicBezTo>
                <a:cubicBezTo>
                  <a:pt x="240" y="11039"/>
                  <a:pt x="190" y="10636"/>
                  <a:pt x="164" y="10220"/>
                </a:cubicBezTo>
                <a:cubicBezTo>
                  <a:pt x="152" y="10018"/>
                  <a:pt x="152" y="9829"/>
                  <a:pt x="152" y="9628"/>
                </a:cubicBezTo>
                <a:cubicBezTo>
                  <a:pt x="152" y="9448"/>
                  <a:pt x="175" y="9268"/>
                  <a:pt x="199" y="9088"/>
                </a:cubicBezTo>
                <a:lnTo>
                  <a:pt x="199" y="9088"/>
                </a:lnTo>
                <a:cubicBezTo>
                  <a:pt x="194" y="9108"/>
                  <a:pt x="185" y="9128"/>
                  <a:pt x="180" y="9149"/>
                </a:cubicBezTo>
                <a:lnTo>
                  <a:pt x="180" y="9149"/>
                </a:lnTo>
                <a:cubicBezTo>
                  <a:pt x="205" y="8955"/>
                  <a:pt x="242" y="8750"/>
                  <a:pt x="278" y="8557"/>
                </a:cubicBezTo>
                <a:cubicBezTo>
                  <a:pt x="303" y="8431"/>
                  <a:pt x="341" y="8305"/>
                  <a:pt x="379" y="8179"/>
                </a:cubicBezTo>
                <a:cubicBezTo>
                  <a:pt x="429" y="8065"/>
                  <a:pt x="454" y="7952"/>
                  <a:pt x="517" y="7801"/>
                </a:cubicBezTo>
                <a:lnTo>
                  <a:pt x="631" y="7523"/>
                </a:lnTo>
                <a:cubicBezTo>
                  <a:pt x="681" y="7423"/>
                  <a:pt x="744" y="7309"/>
                  <a:pt x="807" y="7171"/>
                </a:cubicBezTo>
                <a:lnTo>
                  <a:pt x="807" y="7171"/>
                </a:lnTo>
                <a:lnTo>
                  <a:pt x="795" y="7208"/>
                </a:lnTo>
                <a:cubicBezTo>
                  <a:pt x="933" y="6944"/>
                  <a:pt x="1097" y="6692"/>
                  <a:pt x="1286" y="6452"/>
                </a:cubicBezTo>
                <a:lnTo>
                  <a:pt x="1286" y="6452"/>
                </a:lnTo>
                <a:cubicBezTo>
                  <a:pt x="1258" y="6492"/>
                  <a:pt x="1248" y="6508"/>
                  <a:pt x="1250" y="6508"/>
                </a:cubicBezTo>
                <a:cubicBezTo>
                  <a:pt x="1253" y="6508"/>
                  <a:pt x="1314" y="6433"/>
                  <a:pt x="1374" y="6364"/>
                </a:cubicBezTo>
                <a:cubicBezTo>
                  <a:pt x="1428" y="6302"/>
                  <a:pt x="1482" y="6245"/>
                  <a:pt x="1487" y="6245"/>
                </a:cubicBezTo>
                <a:cubicBezTo>
                  <a:pt x="1490" y="6245"/>
                  <a:pt x="1473" y="6268"/>
                  <a:pt x="1425" y="6326"/>
                </a:cubicBezTo>
                <a:cubicBezTo>
                  <a:pt x="1601" y="6125"/>
                  <a:pt x="1803" y="5923"/>
                  <a:pt x="2017" y="5734"/>
                </a:cubicBezTo>
                <a:cubicBezTo>
                  <a:pt x="2155" y="5608"/>
                  <a:pt x="2294" y="5495"/>
                  <a:pt x="2445" y="5394"/>
                </a:cubicBezTo>
                <a:lnTo>
                  <a:pt x="2609" y="5293"/>
                </a:lnTo>
                <a:cubicBezTo>
                  <a:pt x="2848" y="5129"/>
                  <a:pt x="3113" y="4978"/>
                  <a:pt x="3390" y="4852"/>
                </a:cubicBezTo>
                <a:lnTo>
                  <a:pt x="3390" y="4852"/>
                </a:lnTo>
                <a:cubicBezTo>
                  <a:pt x="3278" y="4905"/>
                  <a:pt x="3243" y="4923"/>
                  <a:pt x="3248" y="4923"/>
                </a:cubicBezTo>
                <a:cubicBezTo>
                  <a:pt x="3257" y="4923"/>
                  <a:pt x="3405" y="4860"/>
                  <a:pt x="3421" y="4860"/>
                </a:cubicBezTo>
                <a:cubicBezTo>
                  <a:pt x="3430" y="4860"/>
                  <a:pt x="3393" y="4882"/>
                  <a:pt x="3252" y="4953"/>
                </a:cubicBezTo>
                <a:cubicBezTo>
                  <a:pt x="3705" y="4739"/>
                  <a:pt x="4172" y="4550"/>
                  <a:pt x="4650" y="4398"/>
                </a:cubicBezTo>
                <a:cubicBezTo>
                  <a:pt x="4965" y="4285"/>
                  <a:pt x="5293" y="4209"/>
                  <a:pt x="5621" y="4146"/>
                </a:cubicBezTo>
                <a:cubicBezTo>
                  <a:pt x="5717" y="4116"/>
                  <a:pt x="5746" y="4103"/>
                  <a:pt x="5731" y="4103"/>
                </a:cubicBezTo>
                <a:cubicBezTo>
                  <a:pt x="5703" y="4103"/>
                  <a:pt x="5516" y="4147"/>
                  <a:pt x="5318" y="4197"/>
                </a:cubicBezTo>
                <a:cubicBezTo>
                  <a:pt x="5072" y="4258"/>
                  <a:pt x="4810" y="4336"/>
                  <a:pt x="4808" y="4336"/>
                </a:cubicBezTo>
                <a:cubicBezTo>
                  <a:pt x="4808" y="4336"/>
                  <a:pt x="4821" y="4332"/>
                  <a:pt x="4852" y="4323"/>
                </a:cubicBezTo>
                <a:lnTo>
                  <a:pt x="4852" y="4323"/>
                </a:lnTo>
                <a:cubicBezTo>
                  <a:pt x="4819" y="4330"/>
                  <a:pt x="4800" y="4334"/>
                  <a:pt x="4794" y="4334"/>
                </a:cubicBezTo>
                <a:cubicBezTo>
                  <a:pt x="4747" y="4334"/>
                  <a:pt x="5365" y="4149"/>
                  <a:pt x="5709" y="4071"/>
                </a:cubicBezTo>
                <a:cubicBezTo>
                  <a:pt x="5910" y="4033"/>
                  <a:pt x="6087" y="3995"/>
                  <a:pt x="6339" y="3957"/>
                </a:cubicBezTo>
                <a:cubicBezTo>
                  <a:pt x="6599" y="3920"/>
                  <a:pt x="6908" y="3883"/>
                  <a:pt x="7408" y="3786"/>
                </a:cubicBezTo>
                <a:lnTo>
                  <a:pt x="7408" y="3786"/>
                </a:lnTo>
                <a:lnTo>
                  <a:pt x="7511" y="3768"/>
                </a:lnTo>
                <a:lnTo>
                  <a:pt x="7801" y="3731"/>
                </a:lnTo>
                <a:cubicBezTo>
                  <a:pt x="8002" y="3705"/>
                  <a:pt x="8216" y="3668"/>
                  <a:pt x="8456" y="3642"/>
                </a:cubicBezTo>
                <a:cubicBezTo>
                  <a:pt x="8708" y="3579"/>
                  <a:pt x="9061" y="3567"/>
                  <a:pt x="9136" y="3542"/>
                </a:cubicBezTo>
                <a:lnTo>
                  <a:pt x="9136" y="3542"/>
                </a:lnTo>
                <a:cubicBezTo>
                  <a:pt x="8821" y="3567"/>
                  <a:pt x="8506" y="3617"/>
                  <a:pt x="8191" y="3655"/>
                </a:cubicBezTo>
                <a:cubicBezTo>
                  <a:pt x="8720" y="3567"/>
                  <a:pt x="9225" y="3504"/>
                  <a:pt x="10119" y="3428"/>
                </a:cubicBezTo>
                <a:lnTo>
                  <a:pt x="10119" y="3428"/>
                </a:lnTo>
                <a:lnTo>
                  <a:pt x="9603" y="3491"/>
                </a:lnTo>
                <a:cubicBezTo>
                  <a:pt x="9867" y="3479"/>
                  <a:pt x="10107" y="3441"/>
                  <a:pt x="10371" y="3428"/>
                </a:cubicBezTo>
                <a:lnTo>
                  <a:pt x="10371" y="3428"/>
                </a:lnTo>
                <a:cubicBezTo>
                  <a:pt x="10296" y="3453"/>
                  <a:pt x="9225" y="3529"/>
                  <a:pt x="8645" y="3617"/>
                </a:cubicBezTo>
                <a:cubicBezTo>
                  <a:pt x="8868" y="3597"/>
                  <a:pt x="9434" y="3528"/>
                  <a:pt x="9495" y="3528"/>
                </a:cubicBezTo>
                <a:cubicBezTo>
                  <a:pt x="9510" y="3528"/>
                  <a:pt x="9495" y="3532"/>
                  <a:pt x="9439" y="3542"/>
                </a:cubicBezTo>
                <a:cubicBezTo>
                  <a:pt x="9691" y="3504"/>
                  <a:pt x="9943" y="3479"/>
                  <a:pt x="10195" y="3466"/>
                </a:cubicBezTo>
                <a:cubicBezTo>
                  <a:pt x="10485" y="3453"/>
                  <a:pt x="10812" y="3428"/>
                  <a:pt x="11165" y="3403"/>
                </a:cubicBezTo>
                <a:lnTo>
                  <a:pt x="11165" y="3403"/>
                </a:lnTo>
                <a:lnTo>
                  <a:pt x="11115" y="3416"/>
                </a:lnTo>
                <a:lnTo>
                  <a:pt x="11354" y="3403"/>
                </a:lnTo>
                <a:lnTo>
                  <a:pt x="11669" y="3390"/>
                </a:lnTo>
                <a:lnTo>
                  <a:pt x="11669" y="3390"/>
                </a:lnTo>
                <a:cubicBezTo>
                  <a:pt x="11543" y="3403"/>
                  <a:pt x="11417" y="3403"/>
                  <a:pt x="11304" y="3416"/>
                </a:cubicBezTo>
                <a:cubicBezTo>
                  <a:pt x="11581" y="3403"/>
                  <a:pt x="11858" y="3403"/>
                  <a:pt x="12123" y="3403"/>
                </a:cubicBezTo>
                <a:lnTo>
                  <a:pt x="12324" y="3403"/>
                </a:lnTo>
                <a:cubicBezTo>
                  <a:pt x="12337" y="3403"/>
                  <a:pt x="12438" y="3378"/>
                  <a:pt x="12198" y="3378"/>
                </a:cubicBezTo>
                <a:lnTo>
                  <a:pt x="12639" y="3365"/>
                </a:lnTo>
                <a:lnTo>
                  <a:pt x="12954" y="3365"/>
                </a:lnTo>
                <a:cubicBezTo>
                  <a:pt x="13118" y="3365"/>
                  <a:pt x="13219" y="3378"/>
                  <a:pt x="13332" y="3390"/>
                </a:cubicBezTo>
                <a:cubicBezTo>
                  <a:pt x="13506" y="3400"/>
                  <a:pt x="13694" y="3402"/>
                  <a:pt x="14123" y="3420"/>
                </a:cubicBezTo>
                <a:lnTo>
                  <a:pt x="14123" y="3420"/>
                </a:lnTo>
                <a:cubicBezTo>
                  <a:pt x="14011" y="3411"/>
                  <a:pt x="13969" y="3403"/>
                  <a:pt x="14126" y="3403"/>
                </a:cubicBezTo>
                <a:cubicBezTo>
                  <a:pt x="14416" y="3428"/>
                  <a:pt x="14819" y="3453"/>
                  <a:pt x="14996" y="3466"/>
                </a:cubicBezTo>
                <a:cubicBezTo>
                  <a:pt x="15253" y="3481"/>
                  <a:pt x="15374" y="3487"/>
                  <a:pt x="15418" y="3487"/>
                </a:cubicBezTo>
                <a:cubicBezTo>
                  <a:pt x="15532" y="3487"/>
                  <a:pt x="15119" y="3449"/>
                  <a:pt x="15192" y="3449"/>
                </a:cubicBezTo>
                <a:cubicBezTo>
                  <a:pt x="15206" y="3449"/>
                  <a:pt x="15235" y="3450"/>
                  <a:pt x="15286" y="3453"/>
                </a:cubicBezTo>
                <a:cubicBezTo>
                  <a:pt x="15638" y="3504"/>
                  <a:pt x="15802" y="3479"/>
                  <a:pt x="16256" y="3516"/>
                </a:cubicBezTo>
                <a:lnTo>
                  <a:pt x="16256" y="3529"/>
                </a:lnTo>
                <a:cubicBezTo>
                  <a:pt x="16854" y="3586"/>
                  <a:pt x="16933" y="3586"/>
                  <a:pt x="16996" y="3586"/>
                </a:cubicBezTo>
                <a:cubicBezTo>
                  <a:pt x="17059" y="3586"/>
                  <a:pt x="17106" y="3586"/>
                  <a:pt x="17642" y="3642"/>
                </a:cubicBezTo>
                <a:lnTo>
                  <a:pt x="17188" y="3617"/>
                </a:lnTo>
                <a:lnTo>
                  <a:pt x="17755" y="3668"/>
                </a:lnTo>
                <a:lnTo>
                  <a:pt x="17629" y="3668"/>
                </a:lnTo>
                <a:cubicBezTo>
                  <a:pt x="18234" y="3731"/>
                  <a:pt x="18423" y="3756"/>
                  <a:pt x="19015" y="3831"/>
                </a:cubicBezTo>
                <a:cubicBezTo>
                  <a:pt x="18973" y="3824"/>
                  <a:pt x="18965" y="3820"/>
                  <a:pt x="18988" y="3820"/>
                </a:cubicBezTo>
                <a:cubicBezTo>
                  <a:pt x="19041" y="3820"/>
                  <a:pt x="19260" y="3842"/>
                  <a:pt x="19620" y="3894"/>
                </a:cubicBezTo>
                <a:cubicBezTo>
                  <a:pt x="19797" y="3945"/>
                  <a:pt x="19986" y="3970"/>
                  <a:pt x="20162" y="3995"/>
                </a:cubicBezTo>
                <a:cubicBezTo>
                  <a:pt x="19935" y="3970"/>
                  <a:pt x="19708" y="3945"/>
                  <a:pt x="19494" y="3894"/>
                </a:cubicBezTo>
                <a:cubicBezTo>
                  <a:pt x="19456" y="3894"/>
                  <a:pt x="19318" y="3882"/>
                  <a:pt x="19293" y="3882"/>
                </a:cubicBezTo>
                <a:cubicBezTo>
                  <a:pt x="19609" y="3935"/>
                  <a:pt x="20066" y="3996"/>
                  <a:pt x="20362" y="4044"/>
                </a:cubicBezTo>
                <a:lnTo>
                  <a:pt x="20362" y="4044"/>
                </a:lnTo>
                <a:lnTo>
                  <a:pt x="20225" y="4020"/>
                </a:lnTo>
                <a:lnTo>
                  <a:pt x="20225" y="4020"/>
                </a:lnTo>
                <a:cubicBezTo>
                  <a:pt x="20590" y="4071"/>
                  <a:pt x="20943" y="4134"/>
                  <a:pt x="21309" y="4184"/>
                </a:cubicBezTo>
                <a:cubicBezTo>
                  <a:pt x="21378" y="4195"/>
                  <a:pt x="21393" y="4199"/>
                  <a:pt x="21378" y="4199"/>
                </a:cubicBezTo>
                <a:cubicBezTo>
                  <a:pt x="21358" y="4199"/>
                  <a:pt x="21281" y="4192"/>
                  <a:pt x="21208" y="4184"/>
                </a:cubicBezTo>
                <a:lnTo>
                  <a:pt x="21208" y="4184"/>
                </a:lnTo>
                <a:cubicBezTo>
                  <a:pt x="21422" y="4209"/>
                  <a:pt x="21573" y="4235"/>
                  <a:pt x="21888" y="4285"/>
                </a:cubicBezTo>
                <a:cubicBezTo>
                  <a:pt x="21812" y="4285"/>
                  <a:pt x="21738" y="4283"/>
                  <a:pt x="21664" y="4276"/>
                </a:cubicBezTo>
                <a:lnTo>
                  <a:pt x="21664" y="4276"/>
                </a:lnTo>
                <a:cubicBezTo>
                  <a:pt x="21907" y="4320"/>
                  <a:pt x="22150" y="4363"/>
                  <a:pt x="22392" y="4398"/>
                </a:cubicBezTo>
                <a:cubicBezTo>
                  <a:pt x="22451" y="4422"/>
                  <a:pt x="22851" y="4500"/>
                  <a:pt x="22801" y="4500"/>
                </a:cubicBezTo>
                <a:cubicBezTo>
                  <a:pt x="22797" y="4500"/>
                  <a:pt x="22791" y="4500"/>
                  <a:pt x="22783" y="4499"/>
                </a:cubicBezTo>
                <a:lnTo>
                  <a:pt x="22783" y="4499"/>
                </a:lnTo>
                <a:cubicBezTo>
                  <a:pt x="23337" y="4613"/>
                  <a:pt x="24169" y="4751"/>
                  <a:pt x="24900" y="4928"/>
                </a:cubicBezTo>
                <a:cubicBezTo>
                  <a:pt x="24938" y="4928"/>
                  <a:pt x="25026" y="4953"/>
                  <a:pt x="25177" y="4991"/>
                </a:cubicBezTo>
                <a:lnTo>
                  <a:pt x="27319" y="5495"/>
                </a:lnTo>
                <a:lnTo>
                  <a:pt x="27773" y="5633"/>
                </a:lnTo>
                <a:cubicBezTo>
                  <a:pt x="27907" y="5667"/>
                  <a:pt x="27960" y="5679"/>
                  <a:pt x="27968" y="5679"/>
                </a:cubicBezTo>
                <a:cubicBezTo>
                  <a:pt x="27989" y="5679"/>
                  <a:pt x="27743" y="5607"/>
                  <a:pt x="27776" y="5607"/>
                </a:cubicBezTo>
                <a:cubicBezTo>
                  <a:pt x="27795" y="5607"/>
                  <a:pt x="27909" y="5631"/>
                  <a:pt x="28227" y="5709"/>
                </a:cubicBezTo>
                <a:cubicBezTo>
                  <a:pt x="28983" y="5898"/>
                  <a:pt x="28504" y="5797"/>
                  <a:pt x="28768" y="5873"/>
                </a:cubicBezTo>
                <a:cubicBezTo>
                  <a:pt x="29146" y="5961"/>
                  <a:pt x="29814" y="6112"/>
                  <a:pt x="30507" y="6314"/>
                </a:cubicBezTo>
                <a:lnTo>
                  <a:pt x="29877" y="6150"/>
                </a:lnTo>
                <a:lnTo>
                  <a:pt x="30407" y="6314"/>
                </a:lnTo>
                <a:cubicBezTo>
                  <a:pt x="29969" y="6211"/>
                  <a:pt x="29613" y="6120"/>
                  <a:pt x="29586" y="6120"/>
                </a:cubicBezTo>
                <a:cubicBezTo>
                  <a:pt x="29573" y="6120"/>
                  <a:pt x="29632" y="6140"/>
                  <a:pt x="29789" y="6188"/>
                </a:cubicBezTo>
                <a:cubicBezTo>
                  <a:pt x="29791" y="6187"/>
                  <a:pt x="29794" y="6187"/>
                  <a:pt x="29798" y="6187"/>
                </a:cubicBezTo>
                <a:cubicBezTo>
                  <a:pt x="29962" y="6187"/>
                  <a:pt x="31814" y="6705"/>
                  <a:pt x="31928" y="6705"/>
                </a:cubicBezTo>
                <a:cubicBezTo>
                  <a:pt x="31929" y="6705"/>
                  <a:pt x="31930" y="6705"/>
                  <a:pt x="31931" y="6704"/>
                </a:cubicBezTo>
                <a:lnTo>
                  <a:pt x="32284" y="6805"/>
                </a:lnTo>
                <a:lnTo>
                  <a:pt x="32070" y="6755"/>
                </a:lnTo>
                <a:lnTo>
                  <a:pt x="32070" y="6755"/>
                </a:lnTo>
                <a:cubicBezTo>
                  <a:pt x="32738" y="6944"/>
                  <a:pt x="32574" y="6856"/>
                  <a:pt x="33456" y="7095"/>
                </a:cubicBezTo>
                <a:cubicBezTo>
                  <a:pt x="33676" y="7159"/>
                  <a:pt x="33849" y="7203"/>
                  <a:pt x="33845" y="7203"/>
                </a:cubicBezTo>
                <a:cubicBezTo>
                  <a:pt x="33844" y="7203"/>
                  <a:pt x="33817" y="7197"/>
                  <a:pt x="33758" y="7183"/>
                </a:cubicBezTo>
                <a:lnTo>
                  <a:pt x="33758" y="7183"/>
                </a:lnTo>
                <a:lnTo>
                  <a:pt x="34439" y="7360"/>
                </a:lnTo>
                <a:cubicBezTo>
                  <a:pt x="34540" y="7385"/>
                  <a:pt x="34577" y="7397"/>
                  <a:pt x="34565" y="7397"/>
                </a:cubicBezTo>
                <a:cubicBezTo>
                  <a:pt x="34552" y="7397"/>
                  <a:pt x="34489" y="7385"/>
                  <a:pt x="34388" y="7360"/>
                </a:cubicBezTo>
                <a:lnTo>
                  <a:pt x="34388" y="7360"/>
                </a:lnTo>
                <a:lnTo>
                  <a:pt x="35434" y="7624"/>
                </a:lnTo>
                <a:lnTo>
                  <a:pt x="35422" y="7624"/>
                </a:lnTo>
                <a:lnTo>
                  <a:pt x="36077" y="7775"/>
                </a:lnTo>
                <a:cubicBezTo>
                  <a:pt x="36146" y="7795"/>
                  <a:pt x="36170" y="7802"/>
                  <a:pt x="36168" y="7802"/>
                </a:cubicBezTo>
                <a:cubicBezTo>
                  <a:pt x="36164" y="7802"/>
                  <a:pt x="36033" y="7768"/>
                  <a:pt x="36008" y="7768"/>
                </a:cubicBezTo>
                <a:cubicBezTo>
                  <a:pt x="36002" y="7768"/>
                  <a:pt x="36003" y="7770"/>
                  <a:pt x="36014" y="7775"/>
                </a:cubicBezTo>
                <a:lnTo>
                  <a:pt x="36594" y="7914"/>
                </a:lnTo>
                <a:cubicBezTo>
                  <a:pt x="36639" y="7927"/>
                  <a:pt x="36656" y="7932"/>
                  <a:pt x="36651" y="7932"/>
                </a:cubicBezTo>
                <a:cubicBezTo>
                  <a:pt x="36632" y="7932"/>
                  <a:pt x="36261" y="7844"/>
                  <a:pt x="35938" y="7763"/>
                </a:cubicBezTo>
                <a:lnTo>
                  <a:pt x="35938" y="7763"/>
                </a:lnTo>
                <a:cubicBezTo>
                  <a:pt x="36468" y="7939"/>
                  <a:pt x="36417" y="7876"/>
                  <a:pt x="37576" y="8191"/>
                </a:cubicBezTo>
                <a:lnTo>
                  <a:pt x="37035" y="8065"/>
                </a:lnTo>
                <a:lnTo>
                  <a:pt x="37035" y="8065"/>
                </a:lnTo>
                <a:cubicBezTo>
                  <a:pt x="37361" y="8162"/>
                  <a:pt x="37767" y="8258"/>
                  <a:pt x="38344" y="8410"/>
                </a:cubicBezTo>
                <a:lnTo>
                  <a:pt x="38344" y="8410"/>
                </a:lnTo>
                <a:cubicBezTo>
                  <a:pt x="38123" y="8351"/>
                  <a:pt x="37592" y="8200"/>
                  <a:pt x="37634" y="8200"/>
                </a:cubicBezTo>
                <a:cubicBezTo>
                  <a:pt x="37646" y="8200"/>
                  <a:pt x="37704" y="8212"/>
                  <a:pt x="37828" y="8242"/>
                </a:cubicBezTo>
                <a:cubicBezTo>
                  <a:pt x="37992" y="8280"/>
                  <a:pt x="38232" y="8343"/>
                  <a:pt x="38572" y="8418"/>
                </a:cubicBezTo>
                <a:cubicBezTo>
                  <a:pt x="38648" y="8443"/>
                  <a:pt x="38711" y="8469"/>
                  <a:pt x="38786" y="8481"/>
                </a:cubicBezTo>
                <a:lnTo>
                  <a:pt x="39315" y="8607"/>
                </a:lnTo>
                <a:lnTo>
                  <a:pt x="39278" y="8607"/>
                </a:lnTo>
                <a:cubicBezTo>
                  <a:pt x="39731" y="8708"/>
                  <a:pt x="39706" y="8695"/>
                  <a:pt x="39971" y="8746"/>
                </a:cubicBezTo>
                <a:cubicBezTo>
                  <a:pt x="40210" y="8796"/>
                  <a:pt x="40449" y="8859"/>
                  <a:pt x="40676" y="8935"/>
                </a:cubicBezTo>
                <a:cubicBezTo>
                  <a:pt x="40856" y="8971"/>
                  <a:pt x="40929" y="8984"/>
                  <a:pt x="40944" y="8984"/>
                </a:cubicBezTo>
                <a:cubicBezTo>
                  <a:pt x="40979" y="8984"/>
                  <a:pt x="40702" y="8915"/>
                  <a:pt x="40729" y="8915"/>
                </a:cubicBezTo>
                <a:cubicBezTo>
                  <a:pt x="40743" y="8915"/>
                  <a:pt x="40833" y="8933"/>
                  <a:pt x="41080" y="8985"/>
                </a:cubicBezTo>
                <a:cubicBezTo>
                  <a:pt x="41747" y="9136"/>
                  <a:pt x="42226" y="9212"/>
                  <a:pt x="43033" y="9363"/>
                </a:cubicBezTo>
                <a:cubicBezTo>
                  <a:pt x="43197" y="9394"/>
                  <a:pt x="43234" y="9403"/>
                  <a:pt x="43222" y="9403"/>
                </a:cubicBezTo>
                <a:cubicBezTo>
                  <a:pt x="43213" y="9403"/>
                  <a:pt x="43183" y="9399"/>
                  <a:pt x="43152" y="9395"/>
                </a:cubicBezTo>
                <a:lnTo>
                  <a:pt x="43152" y="9395"/>
                </a:lnTo>
                <a:lnTo>
                  <a:pt x="43524" y="9451"/>
                </a:lnTo>
                <a:cubicBezTo>
                  <a:pt x="43637" y="9464"/>
                  <a:pt x="43600" y="9464"/>
                  <a:pt x="43574" y="9464"/>
                </a:cubicBezTo>
                <a:cubicBezTo>
                  <a:pt x="43927" y="9514"/>
                  <a:pt x="43612" y="9451"/>
                  <a:pt x="44167" y="9540"/>
                </a:cubicBezTo>
                <a:cubicBezTo>
                  <a:pt x="44242" y="9540"/>
                  <a:pt x="44532" y="9603"/>
                  <a:pt x="44872" y="9653"/>
                </a:cubicBezTo>
                <a:cubicBezTo>
                  <a:pt x="45225" y="9716"/>
                  <a:pt x="45641" y="9792"/>
                  <a:pt x="45994" y="9817"/>
                </a:cubicBezTo>
                <a:cubicBezTo>
                  <a:pt x="46054" y="9826"/>
                  <a:pt x="46058" y="9829"/>
                  <a:pt x="46041" y="9829"/>
                </a:cubicBezTo>
                <a:cubicBezTo>
                  <a:pt x="46023" y="9829"/>
                  <a:pt x="45980" y="9826"/>
                  <a:pt x="45960" y="9826"/>
                </a:cubicBezTo>
                <a:cubicBezTo>
                  <a:pt x="45949" y="9826"/>
                  <a:pt x="45945" y="9827"/>
                  <a:pt x="45956" y="9829"/>
                </a:cubicBezTo>
                <a:cubicBezTo>
                  <a:pt x="46901" y="9930"/>
                  <a:pt x="46775" y="9930"/>
                  <a:pt x="47556" y="9981"/>
                </a:cubicBezTo>
                <a:lnTo>
                  <a:pt x="48212" y="10056"/>
                </a:lnTo>
                <a:cubicBezTo>
                  <a:pt x="48047" y="10035"/>
                  <a:pt x="48012" y="10026"/>
                  <a:pt x="48059" y="10026"/>
                </a:cubicBezTo>
                <a:cubicBezTo>
                  <a:pt x="48138" y="10026"/>
                  <a:pt x="48450" y="10050"/>
                  <a:pt x="48772" y="10072"/>
                </a:cubicBezTo>
                <a:lnTo>
                  <a:pt x="48772" y="10072"/>
                </a:lnTo>
                <a:cubicBezTo>
                  <a:pt x="48720" y="10073"/>
                  <a:pt x="48667" y="10076"/>
                  <a:pt x="48615" y="10081"/>
                </a:cubicBezTo>
                <a:lnTo>
                  <a:pt x="48905" y="10107"/>
                </a:lnTo>
                <a:lnTo>
                  <a:pt x="49106" y="10107"/>
                </a:lnTo>
                <a:lnTo>
                  <a:pt x="49295" y="10144"/>
                </a:lnTo>
                <a:lnTo>
                  <a:pt x="49346" y="10144"/>
                </a:lnTo>
                <a:lnTo>
                  <a:pt x="50492" y="10220"/>
                </a:lnTo>
                <a:cubicBezTo>
                  <a:pt x="50627" y="10228"/>
                  <a:pt x="50758" y="10231"/>
                  <a:pt x="50891" y="10231"/>
                </a:cubicBezTo>
                <a:cubicBezTo>
                  <a:pt x="51156" y="10231"/>
                  <a:pt x="51425" y="10220"/>
                  <a:pt x="51727" y="10220"/>
                </a:cubicBezTo>
                <a:lnTo>
                  <a:pt x="53315" y="10220"/>
                </a:lnTo>
                <a:cubicBezTo>
                  <a:pt x="53000" y="10233"/>
                  <a:pt x="53252" y="10245"/>
                  <a:pt x="53227" y="10258"/>
                </a:cubicBezTo>
                <a:cubicBezTo>
                  <a:pt x="52874" y="10258"/>
                  <a:pt x="52219" y="10258"/>
                  <a:pt x="51551" y="10245"/>
                </a:cubicBezTo>
                <a:lnTo>
                  <a:pt x="51551" y="10245"/>
                </a:lnTo>
                <a:cubicBezTo>
                  <a:pt x="51904" y="10258"/>
                  <a:pt x="51828" y="10258"/>
                  <a:pt x="51740" y="10258"/>
                </a:cubicBezTo>
                <a:cubicBezTo>
                  <a:pt x="52000" y="10258"/>
                  <a:pt x="52266" y="10263"/>
                  <a:pt x="52534" y="10263"/>
                </a:cubicBezTo>
                <a:cubicBezTo>
                  <a:pt x="52668" y="10263"/>
                  <a:pt x="52803" y="10262"/>
                  <a:pt x="52937" y="10258"/>
                </a:cubicBezTo>
                <a:cubicBezTo>
                  <a:pt x="53048" y="10273"/>
                  <a:pt x="53158" y="10279"/>
                  <a:pt x="53269" y="10279"/>
                </a:cubicBezTo>
                <a:cubicBezTo>
                  <a:pt x="53347" y="10279"/>
                  <a:pt x="53426" y="10276"/>
                  <a:pt x="53504" y="10270"/>
                </a:cubicBezTo>
                <a:cubicBezTo>
                  <a:pt x="53265" y="10245"/>
                  <a:pt x="54399" y="10245"/>
                  <a:pt x="54890" y="10233"/>
                </a:cubicBezTo>
                <a:cubicBezTo>
                  <a:pt x="54915" y="10233"/>
                  <a:pt x="54802" y="10258"/>
                  <a:pt x="54210" y="10258"/>
                </a:cubicBezTo>
                <a:cubicBezTo>
                  <a:pt x="54302" y="10261"/>
                  <a:pt x="54385" y="10263"/>
                  <a:pt x="54462" y="10263"/>
                </a:cubicBezTo>
                <a:cubicBezTo>
                  <a:pt x="54891" y="10263"/>
                  <a:pt x="55109" y="10214"/>
                  <a:pt x="55573" y="10198"/>
                </a:cubicBezTo>
                <a:lnTo>
                  <a:pt x="55573" y="10198"/>
                </a:lnTo>
                <a:cubicBezTo>
                  <a:pt x="55524" y="10201"/>
                  <a:pt x="55485" y="10204"/>
                  <a:pt x="55454" y="10206"/>
                </a:cubicBezTo>
                <a:lnTo>
                  <a:pt x="55454" y="10206"/>
                </a:lnTo>
                <a:cubicBezTo>
                  <a:pt x="55724" y="10196"/>
                  <a:pt x="56226" y="10174"/>
                  <a:pt x="56377" y="10174"/>
                </a:cubicBezTo>
                <a:cubicBezTo>
                  <a:pt x="56397" y="10174"/>
                  <a:pt x="56410" y="10174"/>
                  <a:pt x="56417" y="10175"/>
                </a:cubicBezTo>
                <a:lnTo>
                  <a:pt x="56417" y="10175"/>
                </a:lnTo>
                <a:cubicBezTo>
                  <a:pt x="57419" y="10127"/>
                  <a:pt x="59195" y="9978"/>
                  <a:pt x="59326" y="9930"/>
                </a:cubicBezTo>
                <a:lnTo>
                  <a:pt x="59326" y="9930"/>
                </a:lnTo>
                <a:cubicBezTo>
                  <a:pt x="59263" y="9955"/>
                  <a:pt x="59200" y="9968"/>
                  <a:pt x="59137" y="9981"/>
                </a:cubicBezTo>
                <a:cubicBezTo>
                  <a:pt x="59674" y="9899"/>
                  <a:pt x="60200" y="9828"/>
                  <a:pt x="60726" y="9738"/>
                </a:cubicBezTo>
                <a:lnTo>
                  <a:pt x="60726" y="9738"/>
                </a:lnTo>
                <a:cubicBezTo>
                  <a:pt x="60634" y="9747"/>
                  <a:pt x="60568" y="9752"/>
                  <a:pt x="60537" y="9752"/>
                </a:cubicBezTo>
                <a:cubicBezTo>
                  <a:pt x="60482" y="9752"/>
                  <a:pt x="60537" y="9737"/>
                  <a:pt x="60749" y="9703"/>
                </a:cubicBezTo>
                <a:lnTo>
                  <a:pt x="60749" y="9703"/>
                </a:lnTo>
                <a:lnTo>
                  <a:pt x="59162" y="9905"/>
                </a:lnTo>
                <a:lnTo>
                  <a:pt x="59200" y="9880"/>
                </a:lnTo>
                <a:lnTo>
                  <a:pt x="58696" y="9943"/>
                </a:lnTo>
                <a:cubicBezTo>
                  <a:pt x="58519" y="9955"/>
                  <a:pt x="58355" y="9968"/>
                  <a:pt x="58267" y="9968"/>
                </a:cubicBezTo>
                <a:cubicBezTo>
                  <a:pt x="57684" y="9990"/>
                  <a:pt x="55575" y="10152"/>
                  <a:pt x="53937" y="10152"/>
                </a:cubicBezTo>
                <a:cubicBezTo>
                  <a:pt x="53734" y="10152"/>
                  <a:pt x="53538" y="10150"/>
                  <a:pt x="53353" y="10144"/>
                </a:cubicBezTo>
                <a:lnTo>
                  <a:pt x="53353" y="10144"/>
                </a:lnTo>
                <a:cubicBezTo>
                  <a:pt x="53469" y="10158"/>
                  <a:pt x="53404" y="10162"/>
                  <a:pt x="53270" y="10162"/>
                </a:cubicBezTo>
                <a:cubicBezTo>
                  <a:pt x="53084" y="10162"/>
                  <a:pt x="52765" y="10154"/>
                  <a:pt x="52604" y="10154"/>
                </a:cubicBezTo>
                <a:cubicBezTo>
                  <a:pt x="52553" y="10154"/>
                  <a:pt x="52518" y="10155"/>
                  <a:pt x="52509" y="10157"/>
                </a:cubicBezTo>
                <a:cubicBezTo>
                  <a:pt x="52408" y="10144"/>
                  <a:pt x="52168" y="10132"/>
                  <a:pt x="52446" y="10132"/>
                </a:cubicBezTo>
                <a:lnTo>
                  <a:pt x="50581" y="10094"/>
                </a:lnTo>
                <a:cubicBezTo>
                  <a:pt x="50530" y="10088"/>
                  <a:pt x="50574" y="10088"/>
                  <a:pt x="50620" y="10088"/>
                </a:cubicBezTo>
                <a:cubicBezTo>
                  <a:pt x="50666" y="10088"/>
                  <a:pt x="50713" y="10088"/>
                  <a:pt x="50669" y="10081"/>
                </a:cubicBezTo>
                <a:cubicBezTo>
                  <a:pt x="50625" y="10075"/>
                  <a:pt x="50559" y="10075"/>
                  <a:pt x="50492" y="10075"/>
                </a:cubicBezTo>
                <a:cubicBezTo>
                  <a:pt x="50426" y="10075"/>
                  <a:pt x="50360" y="10075"/>
                  <a:pt x="50316" y="10069"/>
                </a:cubicBezTo>
                <a:cubicBezTo>
                  <a:pt x="50287" y="10065"/>
                  <a:pt x="50291" y="10063"/>
                  <a:pt x="50314" y="10063"/>
                </a:cubicBezTo>
                <a:cubicBezTo>
                  <a:pt x="50361" y="10063"/>
                  <a:pt x="50484" y="10069"/>
                  <a:pt x="50568" y="10069"/>
                </a:cubicBezTo>
                <a:cubicBezTo>
                  <a:pt x="50133" y="10044"/>
                  <a:pt x="49894" y="10034"/>
                  <a:pt x="49755" y="10034"/>
                </a:cubicBezTo>
                <a:cubicBezTo>
                  <a:pt x="49617" y="10034"/>
                  <a:pt x="49579" y="10044"/>
                  <a:pt x="49547" y="10056"/>
                </a:cubicBezTo>
                <a:cubicBezTo>
                  <a:pt x="49106" y="10018"/>
                  <a:pt x="48879" y="10006"/>
                  <a:pt x="48564" y="9993"/>
                </a:cubicBezTo>
                <a:cubicBezTo>
                  <a:pt x="48467" y="9978"/>
                  <a:pt x="48338" y="9959"/>
                  <a:pt x="48364" y="9959"/>
                </a:cubicBezTo>
                <a:cubicBezTo>
                  <a:pt x="48367" y="9959"/>
                  <a:pt x="48373" y="9959"/>
                  <a:pt x="48381" y="9960"/>
                </a:cubicBezTo>
                <a:lnTo>
                  <a:pt x="48381" y="9960"/>
                </a:lnTo>
                <a:lnTo>
                  <a:pt x="47645" y="9880"/>
                </a:lnTo>
                <a:lnTo>
                  <a:pt x="47065" y="9829"/>
                </a:lnTo>
                <a:cubicBezTo>
                  <a:pt x="46958" y="9821"/>
                  <a:pt x="46876" y="9812"/>
                  <a:pt x="46833" y="9812"/>
                </a:cubicBezTo>
                <a:cubicBezTo>
                  <a:pt x="46815" y="9812"/>
                  <a:pt x="46804" y="9813"/>
                  <a:pt x="46800" y="9817"/>
                </a:cubicBezTo>
                <a:cubicBezTo>
                  <a:pt x="46712" y="9792"/>
                  <a:pt x="46372" y="9754"/>
                  <a:pt x="46296" y="9754"/>
                </a:cubicBezTo>
                <a:cubicBezTo>
                  <a:pt x="45672" y="9673"/>
                  <a:pt x="45568" y="9656"/>
                  <a:pt x="45039" y="9576"/>
                </a:cubicBezTo>
                <a:lnTo>
                  <a:pt x="45039" y="9576"/>
                </a:lnTo>
                <a:cubicBezTo>
                  <a:pt x="45051" y="9576"/>
                  <a:pt x="45062" y="9577"/>
                  <a:pt x="45074" y="9577"/>
                </a:cubicBezTo>
                <a:lnTo>
                  <a:pt x="44885" y="9552"/>
                </a:lnTo>
                <a:lnTo>
                  <a:pt x="44885" y="9552"/>
                </a:lnTo>
                <a:cubicBezTo>
                  <a:pt x="44940" y="9561"/>
                  <a:pt x="44992" y="9568"/>
                  <a:pt x="45039" y="9576"/>
                </a:cubicBezTo>
                <a:lnTo>
                  <a:pt x="45039" y="9576"/>
                </a:lnTo>
                <a:cubicBezTo>
                  <a:pt x="44784" y="9560"/>
                  <a:pt x="44496" y="9510"/>
                  <a:pt x="43978" y="9414"/>
                </a:cubicBezTo>
                <a:lnTo>
                  <a:pt x="43990" y="9414"/>
                </a:lnTo>
                <a:cubicBezTo>
                  <a:pt x="42768" y="9187"/>
                  <a:pt x="43461" y="9338"/>
                  <a:pt x="42264" y="9086"/>
                </a:cubicBezTo>
                <a:lnTo>
                  <a:pt x="42264" y="9086"/>
                </a:lnTo>
                <a:lnTo>
                  <a:pt x="42327" y="9111"/>
                </a:lnTo>
                <a:cubicBezTo>
                  <a:pt x="42100" y="9086"/>
                  <a:pt x="41873" y="9048"/>
                  <a:pt x="41659" y="8985"/>
                </a:cubicBezTo>
                <a:cubicBezTo>
                  <a:pt x="41319" y="8910"/>
                  <a:pt x="40916" y="8809"/>
                  <a:pt x="40563" y="8746"/>
                </a:cubicBezTo>
                <a:lnTo>
                  <a:pt x="40563" y="8746"/>
                </a:lnTo>
                <a:lnTo>
                  <a:pt x="40802" y="8809"/>
                </a:lnTo>
                <a:cubicBezTo>
                  <a:pt x="40424" y="8733"/>
                  <a:pt x="39756" y="8532"/>
                  <a:pt x="39366" y="8443"/>
                </a:cubicBezTo>
                <a:cubicBezTo>
                  <a:pt x="39351" y="8439"/>
                  <a:pt x="39347" y="8436"/>
                  <a:pt x="39351" y="8436"/>
                </a:cubicBezTo>
                <a:cubicBezTo>
                  <a:pt x="39368" y="8436"/>
                  <a:pt x="39526" y="8473"/>
                  <a:pt x="39618" y="8494"/>
                </a:cubicBezTo>
                <a:cubicBezTo>
                  <a:pt x="39203" y="8389"/>
                  <a:pt x="39112" y="8369"/>
                  <a:pt x="39092" y="8369"/>
                </a:cubicBezTo>
                <a:cubicBezTo>
                  <a:pt x="39080" y="8369"/>
                  <a:pt x="39094" y="8376"/>
                  <a:pt x="39079" y="8376"/>
                </a:cubicBezTo>
                <a:cubicBezTo>
                  <a:pt x="39059" y="8376"/>
                  <a:pt x="38988" y="8364"/>
                  <a:pt x="38736" y="8305"/>
                </a:cubicBezTo>
                <a:cubicBezTo>
                  <a:pt x="38610" y="8267"/>
                  <a:pt x="38925" y="8317"/>
                  <a:pt x="38421" y="8204"/>
                </a:cubicBezTo>
                <a:cubicBezTo>
                  <a:pt x="38181" y="8141"/>
                  <a:pt x="36972" y="7889"/>
                  <a:pt x="36291" y="7687"/>
                </a:cubicBezTo>
                <a:lnTo>
                  <a:pt x="36291" y="7687"/>
                </a:lnTo>
                <a:cubicBezTo>
                  <a:pt x="36381" y="7717"/>
                  <a:pt x="36471" y="7743"/>
                  <a:pt x="36455" y="7743"/>
                </a:cubicBezTo>
                <a:cubicBezTo>
                  <a:pt x="36444" y="7743"/>
                  <a:pt x="36384" y="7731"/>
                  <a:pt x="36241" y="7700"/>
                </a:cubicBezTo>
                <a:cubicBezTo>
                  <a:pt x="35712" y="7574"/>
                  <a:pt x="34829" y="7297"/>
                  <a:pt x="34351" y="7196"/>
                </a:cubicBezTo>
                <a:cubicBezTo>
                  <a:pt x="34313" y="7196"/>
                  <a:pt x="34275" y="7183"/>
                  <a:pt x="34250" y="7171"/>
                </a:cubicBezTo>
                <a:cubicBezTo>
                  <a:pt x="33847" y="7070"/>
                  <a:pt x="32939" y="6830"/>
                  <a:pt x="32700" y="6780"/>
                </a:cubicBezTo>
                <a:cubicBezTo>
                  <a:pt x="32511" y="6704"/>
                  <a:pt x="31893" y="6541"/>
                  <a:pt x="31314" y="6402"/>
                </a:cubicBezTo>
                <a:cubicBezTo>
                  <a:pt x="30936" y="6314"/>
                  <a:pt x="30570" y="6213"/>
                  <a:pt x="30205" y="6100"/>
                </a:cubicBezTo>
                <a:lnTo>
                  <a:pt x="28970" y="5785"/>
                </a:lnTo>
                <a:lnTo>
                  <a:pt x="29008" y="5785"/>
                </a:lnTo>
                <a:cubicBezTo>
                  <a:pt x="28214" y="5583"/>
                  <a:pt x="27924" y="5520"/>
                  <a:pt x="27647" y="5457"/>
                </a:cubicBezTo>
                <a:cubicBezTo>
                  <a:pt x="27571" y="5437"/>
                  <a:pt x="27548" y="5431"/>
                  <a:pt x="27548" y="5431"/>
                </a:cubicBezTo>
                <a:lnTo>
                  <a:pt x="27548" y="5431"/>
                </a:lnTo>
                <a:cubicBezTo>
                  <a:pt x="27549" y="5431"/>
                  <a:pt x="27602" y="5444"/>
                  <a:pt x="27609" y="5444"/>
                </a:cubicBezTo>
                <a:cubicBezTo>
                  <a:pt x="26450" y="5142"/>
                  <a:pt x="26336" y="5129"/>
                  <a:pt x="25354" y="4915"/>
                </a:cubicBezTo>
                <a:lnTo>
                  <a:pt x="25253" y="4877"/>
                </a:lnTo>
                <a:cubicBezTo>
                  <a:pt x="25127" y="4852"/>
                  <a:pt x="24711" y="4751"/>
                  <a:pt x="24169" y="4625"/>
                </a:cubicBezTo>
                <a:cubicBezTo>
                  <a:pt x="23672" y="4519"/>
                  <a:pt x="23075" y="4390"/>
                  <a:pt x="22524" y="4291"/>
                </a:cubicBezTo>
                <a:lnTo>
                  <a:pt x="22524" y="4291"/>
                </a:lnTo>
                <a:cubicBezTo>
                  <a:pt x="22531" y="4293"/>
                  <a:pt x="22537" y="4296"/>
                  <a:pt x="22544" y="4298"/>
                </a:cubicBezTo>
                <a:lnTo>
                  <a:pt x="20452" y="3907"/>
                </a:lnTo>
                <a:cubicBezTo>
                  <a:pt x="19948" y="3819"/>
                  <a:pt x="19456" y="3743"/>
                  <a:pt x="18952" y="3705"/>
                </a:cubicBezTo>
                <a:lnTo>
                  <a:pt x="18083" y="3605"/>
                </a:lnTo>
                <a:lnTo>
                  <a:pt x="18083" y="3605"/>
                </a:lnTo>
                <a:cubicBezTo>
                  <a:pt x="18497" y="3660"/>
                  <a:pt x="18583" y="3675"/>
                  <a:pt x="18549" y="3675"/>
                </a:cubicBezTo>
                <a:cubicBezTo>
                  <a:pt x="18513" y="3675"/>
                  <a:pt x="18333" y="3658"/>
                  <a:pt x="18284" y="3658"/>
                </a:cubicBezTo>
                <a:cubicBezTo>
                  <a:pt x="18256" y="3658"/>
                  <a:pt x="18270" y="3663"/>
                  <a:pt x="18373" y="3680"/>
                </a:cubicBezTo>
                <a:cubicBezTo>
                  <a:pt x="18039" y="3633"/>
                  <a:pt x="17560" y="3570"/>
                  <a:pt x="17583" y="3570"/>
                </a:cubicBezTo>
                <a:cubicBezTo>
                  <a:pt x="17590" y="3570"/>
                  <a:pt x="17649" y="3577"/>
                  <a:pt x="17781" y="3592"/>
                </a:cubicBezTo>
                <a:lnTo>
                  <a:pt x="17869" y="3605"/>
                </a:lnTo>
                <a:cubicBezTo>
                  <a:pt x="18070" y="3592"/>
                  <a:pt x="16470" y="3441"/>
                  <a:pt x="16508" y="3428"/>
                </a:cubicBezTo>
                <a:cubicBezTo>
                  <a:pt x="15250" y="3311"/>
                  <a:pt x="13993" y="3253"/>
                  <a:pt x="12735" y="3253"/>
                </a:cubicBezTo>
                <a:close/>
              </a:path>
            </a:pathLst>
          </a:custGeom>
          <a:solidFill>
            <a:srgbClr val="BE1622"/>
          </a:solidFill>
          <a:ln w="9525" cap="flat" cmpd="sng">
            <a:solidFill>
              <a:srgbClr val="B82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5"/>
          <p:cNvSpPr/>
          <p:nvPr/>
        </p:nvSpPr>
        <p:spPr>
          <a:xfrm rot="-3688945" flipH="1">
            <a:off x="-845800" y="174016"/>
            <a:ext cx="2603744" cy="872809"/>
          </a:xfrm>
          <a:custGeom>
            <a:avLst/>
            <a:gdLst/>
            <a:ahLst/>
            <a:cxnLst/>
            <a:rect l="l" t="t" r="r" b="b"/>
            <a:pathLst>
              <a:path w="58116" h="25975" extrusionOk="0">
                <a:moveTo>
                  <a:pt x="52365" y="1"/>
                </a:moveTo>
                <a:cubicBezTo>
                  <a:pt x="52360" y="1"/>
                  <a:pt x="52377" y="2"/>
                  <a:pt x="52409" y="4"/>
                </a:cubicBezTo>
                <a:lnTo>
                  <a:pt x="52409" y="4"/>
                </a:lnTo>
                <a:cubicBezTo>
                  <a:pt x="52382" y="2"/>
                  <a:pt x="52368" y="1"/>
                  <a:pt x="52365" y="1"/>
                </a:cubicBezTo>
                <a:close/>
                <a:moveTo>
                  <a:pt x="54766" y="773"/>
                </a:moveTo>
                <a:lnTo>
                  <a:pt x="54766" y="773"/>
                </a:lnTo>
                <a:cubicBezTo>
                  <a:pt x="54795" y="788"/>
                  <a:pt x="54832" y="805"/>
                  <a:pt x="54877" y="830"/>
                </a:cubicBezTo>
                <a:lnTo>
                  <a:pt x="54877" y="830"/>
                </a:lnTo>
                <a:cubicBezTo>
                  <a:pt x="54843" y="813"/>
                  <a:pt x="54805" y="796"/>
                  <a:pt x="54763" y="775"/>
                </a:cubicBezTo>
                <a:lnTo>
                  <a:pt x="54766" y="773"/>
                </a:lnTo>
                <a:close/>
                <a:moveTo>
                  <a:pt x="55696" y="1355"/>
                </a:moveTo>
                <a:lnTo>
                  <a:pt x="55721" y="1367"/>
                </a:lnTo>
                <a:cubicBezTo>
                  <a:pt x="55901" y="1513"/>
                  <a:pt x="55973" y="1571"/>
                  <a:pt x="55972" y="1571"/>
                </a:cubicBezTo>
                <a:cubicBezTo>
                  <a:pt x="55971" y="1571"/>
                  <a:pt x="55857" y="1480"/>
                  <a:pt x="55696" y="1355"/>
                </a:cubicBezTo>
                <a:close/>
                <a:moveTo>
                  <a:pt x="48526" y="1733"/>
                </a:moveTo>
                <a:cubicBezTo>
                  <a:pt x="48523" y="1746"/>
                  <a:pt x="48520" y="1760"/>
                  <a:pt x="48517" y="1774"/>
                </a:cubicBezTo>
                <a:lnTo>
                  <a:pt x="48517" y="1774"/>
                </a:lnTo>
                <a:cubicBezTo>
                  <a:pt x="48519" y="1763"/>
                  <a:pt x="48523" y="1750"/>
                  <a:pt x="48526" y="1733"/>
                </a:cubicBezTo>
                <a:close/>
                <a:moveTo>
                  <a:pt x="56668" y="2165"/>
                </a:moveTo>
                <a:lnTo>
                  <a:pt x="56668" y="2165"/>
                </a:lnTo>
                <a:cubicBezTo>
                  <a:pt x="56829" y="2345"/>
                  <a:pt x="56975" y="2530"/>
                  <a:pt x="57107" y="2728"/>
                </a:cubicBezTo>
                <a:cubicBezTo>
                  <a:pt x="56974" y="2528"/>
                  <a:pt x="56830" y="2337"/>
                  <a:pt x="56668" y="2165"/>
                </a:cubicBezTo>
                <a:close/>
                <a:moveTo>
                  <a:pt x="57219" y="2854"/>
                </a:moveTo>
                <a:cubicBezTo>
                  <a:pt x="57281" y="2947"/>
                  <a:pt x="57340" y="3044"/>
                  <a:pt x="57397" y="3144"/>
                </a:cubicBezTo>
                <a:cubicBezTo>
                  <a:pt x="57341" y="3044"/>
                  <a:pt x="57282" y="2947"/>
                  <a:pt x="57219" y="2854"/>
                </a:cubicBezTo>
                <a:close/>
                <a:moveTo>
                  <a:pt x="32208" y="4114"/>
                </a:moveTo>
                <a:cubicBezTo>
                  <a:pt x="32131" y="4158"/>
                  <a:pt x="32054" y="4211"/>
                  <a:pt x="31986" y="4266"/>
                </a:cubicBezTo>
                <a:lnTo>
                  <a:pt x="31986" y="4266"/>
                </a:lnTo>
                <a:cubicBezTo>
                  <a:pt x="32057" y="4212"/>
                  <a:pt x="32131" y="4161"/>
                  <a:pt x="32208" y="4114"/>
                </a:cubicBezTo>
                <a:close/>
                <a:moveTo>
                  <a:pt x="38219" y="4114"/>
                </a:moveTo>
                <a:lnTo>
                  <a:pt x="38219" y="4114"/>
                </a:lnTo>
                <a:cubicBezTo>
                  <a:pt x="38294" y="4139"/>
                  <a:pt x="38408" y="4177"/>
                  <a:pt x="38534" y="4228"/>
                </a:cubicBezTo>
                <a:cubicBezTo>
                  <a:pt x="38621" y="4266"/>
                  <a:pt x="38724" y="4313"/>
                  <a:pt x="38830" y="4361"/>
                </a:cubicBezTo>
                <a:lnTo>
                  <a:pt x="38830" y="4361"/>
                </a:lnTo>
                <a:cubicBezTo>
                  <a:pt x="38755" y="4330"/>
                  <a:pt x="38676" y="4300"/>
                  <a:pt x="38597" y="4265"/>
                </a:cubicBezTo>
                <a:cubicBezTo>
                  <a:pt x="38471" y="4215"/>
                  <a:pt x="38345" y="4164"/>
                  <a:pt x="38219" y="4114"/>
                </a:cubicBezTo>
                <a:close/>
                <a:moveTo>
                  <a:pt x="31986" y="4266"/>
                </a:moveTo>
                <a:lnTo>
                  <a:pt x="31986" y="4266"/>
                </a:lnTo>
                <a:cubicBezTo>
                  <a:pt x="31846" y="4372"/>
                  <a:pt x="31717" y="4491"/>
                  <a:pt x="31598" y="4621"/>
                </a:cubicBezTo>
                <a:lnTo>
                  <a:pt x="31598" y="4621"/>
                </a:lnTo>
                <a:cubicBezTo>
                  <a:pt x="31654" y="4562"/>
                  <a:pt x="31711" y="4501"/>
                  <a:pt x="31767" y="4454"/>
                </a:cubicBezTo>
                <a:cubicBezTo>
                  <a:pt x="31830" y="4391"/>
                  <a:pt x="31893" y="4341"/>
                  <a:pt x="31956" y="4291"/>
                </a:cubicBezTo>
                <a:cubicBezTo>
                  <a:pt x="31966" y="4282"/>
                  <a:pt x="31976" y="4274"/>
                  <a:pt x="31986" y="4266"/>
                </a:cubicBezTo>
                <a:close/>
                <a:moveTo>
                  <a:pt x="31598" y="4621"/>
                </a:moveTo>
                <a:lnTo>
                  <a:pt x="31598" y="4621"/>
                </a:lnTo>
                <a:cubicBezTo>
                  <a:pt x="31579" y="4642"/>
                  <a:pt x="31559" y="4662"/>
                  <a:pt x="31540" y="4681"/>
                </a:cubicBezTo>
                <a:cubicBezTo>
                  <a:pt x="31478" y="4751"/>
                  <a:pt x="31449" y="4792"/>
                  <a:pt x="31439" y="4811"/>
                </a:cubicBezTo>
                <a:lnTo>
                  <a:pt x="31439" y="4811"/>
                </a:lnTo>
                <a:cubicBezTo>
                  <a:pt x="31490" y="4745"/>
                  <a:pt x="31543" y="4682"/>
                  <a:pt x="31598" y="4621"/>
                </a:cubicBezTo>
                <a:close/>
                <a:moveTo>
                  <a:pt x="30976" y="5502"/>
                </a:moveTo>
                <a:lnTo>
                  <a:pt x="30976" y="5502"/>
                </a:lnTo>
                <a:cubicBezTo>
                  <a:pt x="30954" y="5536"/>
                  <a:pt x="30930" y="5571"/>
                  <a:pt x="30897" y="5626"/>
                </a:cubicBezTo>
                <a:lnTo>
                  <a:pt x="30784" y="5866"/>
                </a:lnTo>
                <a:cubicBezTo>
                  <a:pt x="30843" y="5743"/>
                  <a:pt x="30907" y="5621"/>
                  <a:pt x="30976" y="5502"/>
                </a:cubicBezTo>
                <a:close/>
                <a:moveTo>
                  <a:pt x="30494" y="6647"/>
                </a:moveTo>
                <a:cubicBezTo>
                  <a:pt x="30482" y="6693"/>
                  <a:pt x="30471" y="6739"/>
                  <a:pt x="30460" y="6785"/>
                </a:cubicBezTo>
                <a:lnTo>
                  <a:pt x="30460" y="6785"/>
                </a:lnTo>
                <a:cubicBezTo>
                  <a:pt x="30472" y="6736"/>
                  <a:pt x="30486" y="6689"/>
                  <a:pt x="30494" y="6647"/>
                </a:cubicBezTo>
                <a:close/>
                <a:moveTo>
                  <a:pt x="30460" y="6785"/>
                </a:moveTo>
                <a:lnTo>
                  <a:pt x="30460" y="6785"/>
                </a:lnTo>
                <a:cubicBezTo>
                  <a:pt x="30456" y="6801"/>
                  <a:pt x="30452" y="6817"/>
                  <a:pt x="30449" y="6833"/>
                </a:cubicBezTo>
                <a:lnTo>
                  <a:pt x="30449" y="6833"/>
                </a:lnTo>
                <a:cubicBezTo>
                  <a:pt x="30453" y="6817"/>
                  <a:pt x="30456" y="6801"/>
                  <a:pt x="30460" y="6785"/>
                </a:cubicBezTo>
                <a:close/>
                <a:moveTo>
                  <a:pt x="13584" y="10515"/>
                </a:moveTo>
                <a:lnTo>
                  <a:pt x="13584" y="10515"/>
                </a:lnTo>
                <a:cubicBezTo>
                  <a:pt x="13512" y="10542"/>
                  <a:pt x="13439" y="10570"/>
                  <a:pt x="13372" y="10601"/>
                </a:cubicBezTo>
                <a:lnTo>
                  <a:pt x="13372" y="10601"/>
                </a:lnTo>
                <a:cubicBezTo>
                  <a:pt x="13442" y="10571"/>
                  <a:pt x="13512" y="10543"/>
                  <a:pt x="13584" y="10515"/>
                </a:cubicBezTo>
                <a:close/>
                <a:moveTo>
                  <a:pt x="13581" y="10646"/>
                </a:moveTo>
                <a:cubicBezTo>
                  <a:pt x="13563" y="10655"/>
                  <a:pt x="13542" y="10667"/>
                  <a:pt x="13521" y="10679"/>
                </a:cubicBezTo>
                <a:cubicBezTo>
                  <a:pt x="13445" y="10692"/>
                  <a:pt x="13382" y="10730"/>
                  <a:pt x="13319" y="10755"/>
                </a:cubicBezTo>
                <a:cubicBezTo>
                  <a:pt x="13395" y="10717"/>
                  <a:pt x="13470" y="10679"/>
                  <a:pt x="13559" y="10654"/>
                </a:cubicBezTo>
                <a:lnTo>
                  <a:pt x="13581" y="10646"/>
                </a:lnTo>
                <a:close/>
                <a:moveTo>
                  <a:pt x="53541" y="12330"/>
                </a:moveTo>
                <a:lnTo>
                  <a:pt x="53541" y="12330"/>
                </a:lnTo>
                <a:cubicBezTo>
                  <a:pt x="53535" y="12335"/>
                  <a:pt x="53528" y="12340"/>
                  <a:pt x="53522" y="12345"/>
                </a:cubicBezTo>
                <a:lnTo>
                  <a:pt x="53522" y="12345"/>
                </a:lnTo>
                <a:cubicBezTo>
                  <a:pt x="53527" y="12341"/>
                  <a:pt x="53534" y="12336"/>
                  <a:pt x="53541" y="12330"/>
                </a:cubicBezTo>
                <a:close/>
                <a:moveTo>
                  <a:pt x="32470" y="12572"/>
                </a:moveTo>
                <a:lnTo>
                  <a:pt x="32510" y="12620"/>
                </a:lnTo>
                <a:lnTo>
                  <a:pt x="32699" y="12783"/>
                </a:lnTo>
                <a:cubicBezTo>
                  <a:pt x="32573" y="12672"/>
                  <a:pt x="32502" y="12602"/>
                  <a:pt x="32470" y="12572"/>
                </a:cubicBezTo>
                <a:close/>
                <a:moveTo>
                  <a:pt x="52584" y="13073"/>
                </a:moveTo>
                <a:lnTo>
                  <a:pt x="52566" y="13089"/>
                </a:lnTo>
                <a:lnTo>
                  <a:pt x="52566" y="13089"/>
                </a:lnTo>
                <a:cubicBezTo>
                  <a:pt x="52574" y="13082"/>
                  <a:pt x="52580" y="13077"/>
                  <a:pt x="52584" y="13073"/>
                </a:cubicBezTo>
                <a:close/>
                <a:moveTo>
                  <a:pt x="10819" y="13019"/>
                </a:moveTo>
                <a:lnTo>
                  <a:pt x="10819" y="13019"/>
                </a:lnTo>
                <a:cubicBezTo>
                  <a:pt x="10789" y="13067"/>
                  <a:pt x="10760" y="13114"/>
                  <a:pt x="10736" y="13161"/>
                </a:cubicBezTo>
                <a:cubicBezTo>
                  <a:pt x="10766" y="13110"/>
                  <a:pt x="10794" y="13062"/>
                  <a:pt x="10819" y="13019"/>
                </a:cubicBezTo>
                <a:close/>
                <a:moveTo>
                  <a:pt x="11719" y="11662"/>
                </a:moveTo>
                <a:cubicBezTo>
                  <a:pt x="11668" y="11700"/>
                  <a:pt x="11618" y="11750"/>
                  <a:pt x="11580" y="11788"/>
                </a:cubicBezTo>
                <a:lnTo>
                  <a:pt x="11416" y="11964"/>
                </a:lnTo>
                <a:lnTo>
                  <a:pt x="11240" y="12166"/>
                </a:lnTo>
                <a:lnTo>
                  <a:pt x="11089" y="12355"/>
                </a:lnTo>
                <a:cubicBezTo>
                  <a:pt x="10957" y="12531"/>
                  <a:pt x="10874" y="12669"/>
                  <a:pt x="10870" y="12669"/>
                </a:cubicBezTo>
                <a:cubicBezTo>
                  <a:pt x="10869" y="12669"/>
                  <a:pt x="10882" y="12643"/>
                  <a:pt x="10912" y="12582"/>
                </a:cubicBezTo>
                <a:lnTo>
                  <a:pt x="10912" y="12582"/>
                </a:lnTo>
                <a:cubicBezTo>
                  <a:pt x="10837" y="12720"/>
                  <a:pt x="10749" y="12884"/>
                  <a:pt x="10648" y="13048"/>
                </a:cubicBezTo>
                <a:cubicBezTo>
                  <a:pt x="10568" y="13178"/>
                  <a:pt x="10512" y="13332"/>
                  <a:pt x="10448" y="13490"/>
                </a:cubicBezTo>
                <a:lnTo>
                  <a:pt x="10448" y="13490"/>
                </a:lnTo>
                <a:lnTo>
                  <a:pt x="10547" y="13262"/>
                </a:lnTo>
                <a:cubicBezTo>
                  <a:pt x="10597" y="13149"/>
                  <a:pt x="10660" y="13035"/>
                  <a:pt x="10723" y="12922"/>
                </a:cubicBezTo>
                <a:cubicBezTo>
                  <a:pt x="10988" y="12456"/>
                  <a:pt x="11328" y="12027"/>
                  <a:pt x="11719" y="11662"/>
                </a:cubicBezTo>
                <a:close/>
                <a:moveTo>
                  <a:pt x="10448" y="13490"/>
                </a:moveTo>
                <a:lnTo>
                  <a:pt x="10421" y="13552"/>
                </a:lnTo>
                <a:cubicBezTo>
                  <a:pt x="10417" y="13563"/>
                  <a:pt x="10413" y="13573"/>
                  <a:pt x="10409" y="13584"/>
                </a:cubicBezTo>
                <a:lnTo>
                  <a:pt x="10409" y="13584"/>
                </a:lnTo>
                <a:cubicBezTo>
                  <a:pt x="10422" y="13553"/>
                  <a:pt x="10435" y="13522"/>
                  <a:pt x="10448" y="13490"/>
                </a:cubicBezTo>
                <a:close/>
                <a:moveTo>
                  <a:pt x="46586" y="14119"/>
                </a:moveTo>
                <a:cubicBezTo>
                  <a:pt x="46586" y="14141"/>
                  <a:pt x="46585" y="14163"/>
                  <a:pt x="46585" y="14185"/>
                </a:cubicBezTo>
                <a:lnTo>
                  <a:pt x="46585" y="14185"/>
                </a:lnTo>
                <a:cubicBezTo>
                  <a:pt x="46585" y="14184"/>
                  <a:pt x="46585" y="14183"/>
                  <a:pt x="46586" y="14182"/>
                </a:cubicBezTo>
                <a:cubicBezTo>
                  <a:pt x="46586" y="14144"/>
                  <a:pt x="46586" y="14119"/>
                  <a:pt x="46586" y="14119"/>
                </a:cubicBezTo>
                <a:close/>
                <a:moveTo>
                  <a:pt x="34725" y="14468"/>
                </a:moveTo>
                <a:cubicBezTo>
                  <a:pt x="34726" y="14468"/>
                  <a:pt x="34746" y="14482"/>
                  <a:pt x="34816" y="14526"/>
                </a:cubicBezTo>
                <a:lnTo>
                  <a:pt x="34816" y="14526"/>
                </a:lnTo>
                <a:cubicBezTo>
                  <a:pt x="34789" y="14513"/>
                  <a:pt x="34768" y="14503"/>
                  <a:pt x="34753" y="14497"/>
                </a:cubicBezTo>
                <a:cubicBezTo>
                  <a:pt x="34753" y="14490"/>
                  <a:pt x="34723" y="14468"/>
                  <a:pt x="34725" y="14468"/>
                </a:cubicBezTo>
                <a:close/>
                <a:moveTo>
                  <a:pt x="34942" y="14724"/>
                </a:moveTo>
                <a:cubicBezTo>
                  <a:pt x="34964" y="14737"/>
                  <a:pt x="34981" y="14747"/>
                  <a:pt x="34996" y="14755"/>
                </a:cubicBezTo>
                <a:lnTo>
                  <a:pt x="34996" y="14755"/>
                </a:lnTo>
                <a:cubicBezTo>
                  <a:pt x="34979" y="14745"/>
                  <a:pt x="34961" y="14734"/>
                  <a:pt x="34942" y="14724"/>
                </a:cubicBezTo>
                <a:close/>
                <a:moveTo>
                  <a:pt x="10043" y="15266"/>
                </a:moveTo>
                <a:cubicBezTo>
                  <a:pt x="10041" y="15294"/>
                  <a:pt x="10040" y="15322"/>
                  <a:pt x="10040" y="15351"/>
                </a:cubicBezTo>
                <a:lnTo>
                  <a:pt x="10040" y="15351"/>
                </a:lnTo>
                <a:cubicBezTo>
                  <a:pt x="10041" y="15322"/>
                  <a:pt x="10042" y="15294"/>
                  <a:pt x="10043" y="15266"/>
                </a:cubicBezTo>
                <a:close/>
                <a:moveTo>
                  <a:pt x="37715" y="15936"/>
                </a:moveTo>
                <a:lnTo>
                  <a:pt x="37916" y="15997"/>
                </a:lnTo>
                <a:cubicBezTo>
                  <a:pt x="37866" y="15975"/>
                  <a:pt x="37796" y="15958"/>
                  <a:pt x="37715" y="15936"/>
                </a:cubicBezTo>
                <a:close/>
                <a:moveTo>
                  <a:pt x="39794" y="16261"/>
                </a:moveTo>
                <a:lnTo>
                  <a:pt x="40172" y="16319"/>
                </a:lnTo>
                <a:lnTo>
                  <a:pt x="40172" y="16319"/>
                </a:lnTo>
                <a:lnTo>
                  <a:pt x="40209" y="16324"/>
                </a:lnTo>
                <a:lnTo>
                  <a:pt x="40209" y="16324"/>
                </a:lnTo>
                <a:lnTo>
                  <a:pt x="39794" y="16261"/>
                </a:lnTo>
                <a:close/>
                <a:moveTo>
                  <a:pt x="34665" y="3522"/>
                </a:moveTo>
                <a:cubicBezTo>
                  <a:pt x="34816" y="3522"/>
                  <a:pt x="35157" y="3547"/>
                  <a:pt x="34753" y="3547"/>
                </a:cubicBezTo>
                <a:cubicBezTo>
                  <a:pt x="35270" y="3547"/>
                  <a:pt x="35787" y="3597"/>
                  <a:pt x="36303" y="3686"/>
                </a:cubicBezTo>
                <a:cubicBezTo>
                  <a:pt x="36732" y="3761"/>
                  <a:pt x="37097" y="3862"/>
                  <a:pt x="37525" y="3975"/>
                </a:cubicBezTo>
                <a:cubicBezTo>
                  <a:pt x="37554" y="3985"/>
                  <a:pt x="37561" y="3989"/>
                  <a:pt x="37555" y="3989"/>
                </a:cubicBezTo>
                <a:cubicBezTo>
                  <a:pt x="37545" y="3989"/>
                  <a:pt x="37501" y="3978"/>
                  <a:pt x="37462" y="3963"/>
                </a:cubicBezTo>
                <a:cubicBezTo>
                  <a:pt x="37419" y="3954"/>
                  <a:pt x="37370" y="3940"/>
                  <a:pt x="37364" y="3940"/>
                </a:cubicBezTo>
                <a:cubicBezTo>
                  <a:pt x="37361" y="3940"/>
                  <a:pt x="37367" y="3942"/>
                  <a:pt x="37387" y="3950"/>
                </a:cubicBezTo>
                <a:cubicBezTo>
                  <a:pt x="37488" y="3975"/>
                  <a:pt x="37778" y="4064"/>
                  <a:pt x="37904" y="4114"/>
                </a:cubicBezTo>
                <a:cubicBezTo>
                  <a:pt x="37778" y="4076"/>
                  <a:pt x="37652" y="4039"/>
                  <a:pt x="37526" y="4001"/>
                </a:cubicBezTo>
                <a:lnTo>
                  <a:pt x="37526" y="4001"/>
                </a:lnTo>
                <a:cubicBezTo>
                  <a:pt x="38156" y="4190"/>
                  <a:pt x="38483" y="4341"/>
                  <a:pt x="38685" y="4404"/>
                </a:cubicBezTo>
                <a:cubicBezTo>
                  <a:pt x="38786" y="4442"/>
                  <a:pt x="38886" y="4480"/>
                  <a:pt x="38987" y="4492"/>
                </a:cubicBezTo>
                <a:cubicBezTo>
                  <a:pt x="39592" y="4795"/>
                  <a:pt x="39882" y="4946"/>
                  <a:pt x="40310" y="5173"/>
                </a:cubicBezTo>
                <a:cubicBezTo>
                  <a:pt x="40411" y="5223"/>
                  <a:pt x="40537" y="5311"/>
                  <a:pt x="40562" y="5324"/>
                </a:cubicBezTo>
                <a:cubicBezTo>
                  <a:pt x="40563" y="5325"/>
                  <a:pt x="40564" y="5326"/>
                  <a:pt x="40563" y="5326"/>
                </a:cubicBezTo>
                <a:cubicBezTo>
                  <a:pt x="40556" y="5326"/>
                  <a:pt x="40452" y="5267"/>
                  <a:pt x="40121" y="5084"/>
                </a:cubicBezTo>
                <a:lnTo>
                  <a:pt x="40121" y="5084"/>
                </a:lnTo>
                <a:cubicBezTo>
                  <a:pt x="40323" y="5198"/>
                  <a:pt x="40940" y="5563"/>
                  <a:pt x="41482" y="5916"/>
                </a:cubicBezTo>
                <a:cubicBezTo>
                  <a:pt x="42024" y="6281"/>
                  <a:pt x="42503" y="6647"/>
                  <a:pt x="42528" y="6647"/>
                </a:cubicBezTo>
                <a:lnTo>
                  <a:pt x="43120" y="7126"/>
                </a:lnTo>
                <a:cubicBezTo>
                  <a:pt x="43523" y="7453"/>
                  <a:pt x="43725" y="7642"/>
                  <a:pt x="43927" y="7831"/>
                </a:cubicBezTo>
                <a:cubicBezTo>
                  <a:pt x="44091" y="7995"/>
                  <a:pt x="44255" y="8151"/>
                  <a:pt x="44486" y="8414"/>
                </a:cubicBezTo>
                <a:lnTo>
                  <a:pt x="44486" y="8414"/>
                </a:lnTo>
                <a:cubicBezTo>
                  <a:pt x="44481" y="8408"/>
                  <a:pt x="44475" y="8403"/>
                  <a:pt x="44469" y="8398"/>
                </a:cubicBezTo>
                <a:lnTo>
                  <a:pt x="44469" y="8398"/>
                </a:lnTo>
                <a:lnTo>
                  <a:pt x="44658" y="8613"/>
                </a:lnTo>
                <a:cubicBezTo>
                  <a:pt x="44596" y="8540"/>
                  <a:pt x="44540" y="8474"/>
                  <a:pt x="44486" y="8414"/>
                </a:cubicBezTo>
                <a:lnTo>
                  <a:pt x="44486" y="8414"/>
                </a:lnTo>
                <a:cubicBezTo>
                  <a:pt x="44556" y="8473"/>
                  <a:pt x="44626" y="8544"/>
                  <a:pt x="44695" y="8625"/>
                </a:cubicBezTo>
                <a:lnTo>
                  <a:pt x="44922" y="8902"/>
                </a:lnTo>
                <a:cubicBezTo>
                  <a:pt x="44998" y="9003"/>
                  <a:pt x="45073" y="9129"/>
                  <a:pt x="45174" y="9255"/>
                </a:cubicBezTo>
                <a:cubicBezTo>
                  <a:pt x="45288" y="9381"/>
                  <a:pt x="45376" y="9532"/>
                  <a:pt x="45477" y="9709"/>
                </a:cubicBezTo>
                <a:lnTo>
                  <a:pt x="45464" y="9696"/>
                </a:lnTo>
                <a:lnTo>
                  <a:pt x="45464" y="9696"/>
                </a:lnTo>
                <a:cubicBezTo>
                  <a:pt x="45527" y="9797"/>
                  <a:pt x="45577" y="9885"/>
                  <a:pt x="45628" y="9973"/>
                </a:cubicBezTo>
                <a:lnTo>
                  <a:pt x="45741" y="10200"/>
                </a:lnTo>
                <a:cubicBezTo>
                  <a:pt x="45817" y="10326"/>
                  <a:pt x="45855" y="10440"/>
                  <a:pt x="45905" y="10528"/>
                </a:cubicBezTo>
                <a:cubicBezTo>
                  <a:pt x="45981" y="10704"/>
                  <a:pt x="46018" y="10793"/>
                  <a:pt x="46056" y="10893"/>
                </a:cubicBezTo>
                <a:lnTo>
                  <a:pt x="46119" y="11045"/>
                </a:lnTo>
                <a:lnTo>
                  <a:pt x="46182" y="11259"/>
                </a:lnTo>
                <a:lnTo>
                  <a:pt x="46283" y="11599"/>
                </a:lnTo>
                <a:cubicBezTo>
                  <a:pt x="46333" y="11750"/>
                  <a:pt x="46346" y="11939"/>
                  <a:pt x="46396" y="12153"/>
                </a:cubicBezTo>
                <a:lnTo>
                  <a:pt x="46396" y="12053"/>
                </a:lnTo>
                <a:cubicBezTo>
                  <a:pt x="46434" y="12166"/>
                  <a:pt x="46460" y="12279"/>
                  <a:pt x="46460" y="12393"/>
                </a:cubicBezTo>
                <a:lnTo>
                  <a:pt x="46497" y="12695"/>
                </a:lnTo>
                <a:cubicBezTo>
                  <a:pt x="46510" y="12821"/>
                  <a:pt x="46510" y="12947"/>
                  <a:pt x="46510" y="13061"/>
                </a:cubicBezTo>
                <a:cubicBezTo>
                  <a:pt x="46523" y="13351"/>
                  <a:pt x="46510" y="13628"/>
                  <a:pt x="46472" y="13905"/>
                </a:cubicBezTo>
                <a:cubicBezTo>
                  <a:pt x="46460" y="14056"/>
                  <a:pt x="46460" y="14195"/>
                  <a:pt x="46434" y="14333"/>
                </a:cubicBezTo>
                <a:lnTo>
                  <a:pt x="46359" y="14749"/>
                </a:lnTo>
                <a:lnTo>
                  <a:pt x="46434" y="14371"/>
                </a:lnTo>
                <a:lnTo>
                  <a:pt x="46434" y="14371"/>
                </a:lnTo>
                <a:cubicBezTo>
                  <a:pt x="46409" y="14510"/>
                  <a:pt x="46384" y="14686"/>
                  <a:pt x="46346" y="14875"/>
                </a:cubicBezTo>
                <a:cubicBezTo>
                  <a:pt x="46308" y="15064"/>
                  <a:pt x="46233" y="15253"/>
                  <a:pt x="46182" y="15455"/>
                </a:cubicBezTo>
                <a:cubicBezTo>
                  <a:pt x="46123" y="15639"/>
                  <a:pt x="46057" y="15819"/>
                  <a:pt x="45986" y="15998"/>
                </a:cubicBezTo>
                <a:lnTo>
                  <a:pt x="45986" y="15998"/>
                </a:lnTo>
                <a:cubicBezTo>
                  <a:pt x="45918" y="16014"/>
                  <a:pt x="45850" y="16029"/>
                  <a:pt x="45781" y="16044"/>
                </a:cubicBezTo>
                <a:lnTo>
                  <a:pt x="45781" y="16044"/>
                </a:lnTo>
                <a:cubicBezTo>
                  <a:pt x="45829" y="16033"/>
                  <a:pt x="45875" y="16021"/>
                  <a:pt x="45918" y="16009"/>
                </a:cubicBezTo>
                <a:lnTo>
                  <a:pt x="45918" y="16009"/>
                </a:lnTo>
                <a:cubicBezTo>
                  <a:pt x="44669" y="16304"/>
                  <a:pt x="43396" y="16451"/>
                  <a:pt x="42125" y="16451"/>
                </a:cubicBezTo>
                <a:cubicBezTo>
                  <a:pt x="41818" y="16451"/>
                  <a:pt x="41511" y="16442"/>
                  <a:pt x="41205" y="16425"/>
                </a:cubicBezTo>
                <a:cubicBezTo>
                  <a:pt x="40852" y="16400"/>
                  <a:pt x="40587" y="16375"/>
                  <a:pt x="40348" y="16350"/>
                </a:cubicBezTo>
                <a:lnTo>
                  <a:pt x="40436" y="16350"/>
                </a:lnTo>
                <a:lnTo>
                  <a:pt x="40285" y="16337"/>
                </a:lnTo>
                <a:lnTo>
                  <a:pt x="40172" y="16319"/>
                </a:lnTo>
                <a:lnTo>
                  <a:pt x="40172" y="16319"/>
                </a:lnTo>
                <a:lnTo>
                  <a:pt x="39718" y="16261"/>
                </a:lnTo>
                <a:lnTo>
                  <a:pt x="39428" y="16211"/>
                </a:lnTo>
                <a:lnTo>
                  <a:pt x="39126" y="16160"/>
                </a:lnTo>
                <a:lnTo>
                  <a:pt x="38962" y="16110"/>
                </a:lnTo>
                <a:lnTo>
                  <a:pt x="38861" y="16085"/>
                </a:lnTo>
                <a:cubicBezTo>
                  <a:pt x="38682" y="16044"/>
                  <a:pt x="38601" y="16028"/>
                  <a:pt x="38586" y="16028"/>
                </a:cubicBezTo>
                <a:cubicBezTo>
                  <a:pt x="38569" y="16028"/>
                  <a:pt x="38645" y="16051"/>
                  <a:pt x="38760" y="16085"/>
                </a:cubicBezTo>
                <a:cubicBezTo>
                  <a:pt x="38546" y="16047"/>
                  <a:pt x="38370" y="15997"/>
                  <a:pt x="38231" y="15971"/>
                </a:cubicBezTo>
                <a:cubicBezTo>
                  <a:pt x="38067" y="15908"/>
                  <a:pt x="37815" y="15845"/>
                  <a:pt x="37551" y="15757"/>
                </a:cubicBezTo>
                <a:cubicBezTo>
                  <a:pt x="37273" y="15669"/>
                  <a:pt x="36996" y="15568"/>
                  <a:pt x="36795" y="15480"/>
                </a:cubicBezTo>
                <a:cubicBezTo>
                  <a:pt x="36732" y="15455"/>
                  <a:pt x="36580" y="15392"/>
                  <a:pt x="36391" y="15316"/>
                </a:cubicBezTo>
                <a:lnTo>
                  <a:pt x="36076" y="15190"/>
                </a:lnTo>
                <a:cubicBezTo>
                  <a:pt x="35963" y="15140"/>
                  <a:pt x="35850" y="15077"/>
                  <a:pt x="35736" y="15014"/>
                </a:cubicBezTo>
                <a:cubicBezTo>
                  <a:pt x="35348" y="14830"/>
                  <a:pt x="34978" y="14610"/>
                  <a:pt x="34816" y="14527"/>
                </a:cubicBezTo>
                <a:lnTo>
                  <a:pt x="34816" y="14527"/>
                </a:lnTo>
                <a:lnTo>
                  <a:pt x="34539" y="14346"/>
                </a:lnTo>
                <a:cubicBezTo>
                  <a:pt x="34438" y="14296"/>
                  <a:pt x="34350" y="14220"/>
                  <a:pt x="34262" y="14157"/>
                </a:cubicBezTo>
                <a:cubicBezTo>
                  <a:pt x="34085" y="14031"/>
                  <a:pt x="33896" y="13905"/>
                  <a:pt x="33733" y="13779"/>
                </a:cubicBezTo>
                <a:lnTo>
                  <a:pt x="33607" y="13640"/>
                </a:lnTo>
                <a:lnTo>
                  <a:pt x="33216" y="13325"/>
                </a:lnTo>
                <a:lnTo>
                  <a:pt x="33115" y="13250"/>
                </a:lnTo>
                <a:lnTo>
                  <a:pt x="33027" y="13161"/>
                </a:lnTo>
                <a:lnTo>
                  <a:pt x="32851" y="12998"/>
                </a:lnTo>
                <a:cubicBezTo>
                  <a:pt x="32636" y="12771"/>
                  <a:pt x="32485" y="12620"/>
                  <a:pt x="32460" y="12569"/>
                </a:cubicBezTo>
                <a:cubicBezTo>
                  <a:pt x="32452" y="12558"/>
                  <a:pt x="32448" y="12553"/>
                  <a:pt x="32449" y="12553"/>
                </a:cubicBezTo>
                <a:lnTo>
                  <a:pt x="32449" y="12553"/>
                </a:lnTo>
                <a:cubicBezTo>
                  <a:pt x="32450" y="12553"/>
                  <a:pt x="32456" y="12559"/>
                  <a:pt x="32470" y="12572"/>
                </a:cubicBezTo>
                <a:lnTo>
                  <a:pt x="32470" y="12572"/>
                </a:lnTo>
                <a:lnTo>
                  <a:pt x="32372" y="12456"/>
                </a:lnTo>
                <a:cubicBezTo>
                  <a:pt x="32271" y="12355"/>
                  <a:pt x="32208" y="12267"/>
                  <a:pt x="32145" y="12204"/>
                </a:cubicBezTo>
                <a:cubicBezTo>
                  <a:pt x="32019" y="12040"/>
                  <a:pt x="31931" y="11939"/>
                  <a:pt x="31842" y="11826"/>
                </a:cubicBezTo>
                <a:cubicBezTo>
                  <a:pt x="31628" y="11536"/>
                  <a:pt x="31414" y="11221"/>
                  <a:pt x="31238" y="10893"/>
                </a:cubicBezTo>
                <a:lnTo>
                  <a:pt x="31238" y="10893"/>
                </a:lnTo>
                <a:lnTo>
                  <a:pt x="31275" y="10944"/>
                </a:lnTo>
                <a:cubicBezTo>
                  <a:pt x="31162" y="10755"/>
                  <a:pt x="31036" y="10503"/>
                  <a:pt x="30923" y="10263"/>
                </a:cubicBezTo>
                <a:cubicBezTo>
                  <a:pt x="30834" y="10062"/>
                  <a:pt x="30759" y="9860"/>
                  <a:pt x="30696" y="9658"/>
                </a:cubicBezTo>
                <a:cubicBezTo>
                  <a:pt x="30582" y="9280"/>
                  <a:pt x="30507" y="8877"/>
                  <a:pt x="30456" y="8474"/>
                </a:cubicBezTo>
                <a:cubicBezTo>
                  <a:pt x="30381" y="7844"/>
                  <a:pt x="30444" y="7214"/>
                  <a:pt x="30608" y="6609"/>
                </a:cubicBezTo>
                <a:cubicBezTo>
                  <a:pt x="30809" y="5903"/>
                  <a:pt x="31162" y="5261"/>
                  <a:pt x="31666" y="4719"/>
                </a:cubicBezTo>
                <a:cubicBezTo>
                  <a:pt x="31905" y="4467"/>
                  <a:pt x="32183" y="4240"/>
                  <a:pt x="32498" y="4064"/>
                </a:cubicBezTo>
                <a:cubicBezTo>
                  <a:pt x="32788" y="3900"/>
                  <a:pt x="33090" y="3774"/>
                  <a:pt x="33418" y="3698"/>
                </a:cubicBezTo>
                <a:lnTo>
                  <a:pt x="33418" y="3698"/>
                </a:lnTo>
                <a:cubicBezTo>
                  <a:pt x="33367" y="3709"/>
                  <a:pt x="33340" y="3713"/>
                  <a:pt x="33331" y="3713"/>
                </a:cubicBezTo>
                <a:cubicBezTo>
                  <a:pt x="33298" y="3713"/>
                  <a:pt x="33532" y="3650"/>
                  <a:pt x="33821" y="3610"/>
                </a:cubicBezTo>
                <a:cubicBezTo>
                  <a:pt x="34174" y="3547"/>
                  <a:pt x="34615" y="3534"/>
                  <a:pt x="34665" y="3522"/>
                </a:cubicBezTo>
                <a:close/>
                <a:moveTo>
                  <a:pt x="41822" y="16602"/>
                </a:moveTo>
                <a:cubicBezTo>
                  <a:pt x="41881" y="16606"/>
                  <a:pt x="41940" y="16607"/>
                  <a:pt x="41998" y="16607"/>
                </a:cubicBezTo>
                <a:cubicBezTo>
                  <a:pt x="42115" y="16607"/>
                  <a:pt x="42230" y="16602"/>
                  <a:pt x="42339" y="16602"/>
                </a:cubicBezTo>
                <a:close/>
                <a:moveTo>
                  <a:pt x="22839" y="16730"/>
                </a:moveTo>
                <a:cubicBezTo>
                  <a:pt x="22840" y="16743"/>
                  <a:pt x="22842" y="16763"/>
                  <a:pt x="22845" y="16791"/>
                </a:cubicBezTo>
                <a:cubicBezTo>
                  <a:pt x="22843" y="16770"/>
                  <a:pt x="22841" y="16750"/>
                  <a:pt x="22839" y="16730"/>
                </a:cubicBezTo>
                <a:close/>
                <a:moveTo>
                  <a:pt x="23034" y="18328"/>
                </a:moveTo>
                <a:cubicBezTo>
                  <a:pt x="23034" y="18358"/>
                  <a:pt x="23033" y="18388"/>
                  <a:pt x="23032" y="18418"/>
                </a:cubicBezTo>
                <a:lnTo>
                  <a:pt x="23032" y="18418"/>
                </a:lnTo>
                <a:cubicBezTo>
                  <a:pt x="23034" y="18386"/>
                  <a:pt x="23034" y="18357"/>
                  <a:pt x="23034" y="18328"/>
                </a:cubicBezTo>
                <a:close/>
                <a:moveTo>
                  <a:pt x="44475" y="18921"/>
                </a:moveTo>
                <a:lnTo>
                  <a:pt x="44475" y="18921"/>
                </a:lnTo>
                <a:cubicBezTo>
                  <a:pt x="44384" y="19033"/>
                  <a:pt x="44290" y="19143"/>
                  <a:pt x="44193" y="19253"/>
                </a:cubicBezTo>
                <a:lnTo>
                  <a:pt x="44193" y="19253"/>
                </a:lnTo>
                <a:lnTo>
                  <a:pt x="44305" y="19134"/>
                </a:lnTo>
                <a:lnTo>
                  <a:pt x="44475" y="18921"/>
                </a:lnTo>
                <a:close/>
                <a:moveTo>
                  <a:pt x="45300" y="17824"/>
                </a:moveTo>
                <a:cubicBezTo>
                  <a:pt x="45262" y="17862"/>
                  <a:pt x="45187" y="18000"/>
                  <a:pt x="45086" y="18139"/>
                </a:cubicBezTo>
                <a:lnTo>
                  <a:pt x="44771" y="18580"/>
                </a:lnTo>
                <a:cubicBezTo>
                  <a:pt x="44654" y="18725"/>
                  <a:pt x="44567" y="18828"/>
                  <a:pt x="44559" y="18828"/>
                </a:cubicBezTo>
                <a:cubicBezTo>
                  <a:pt x="44557" y="18828"/>
                  <a:pt x="44566" y="18812"/>
                  <a:pt x="44589" y="18778"/>
                </a:cubicBezTo>
                <a:lnTo>
                  <a:pt x="44589" y="18778"/>
                </a:lnTo>
                <a:cubicBezTo>
                  <a:pt x="44561" y="18814"/>
                  <a:pt x="44533" y="18850"/>
                  <a:pt x="44504" y="18885"/>
                </a:cubicBezTo>
                <a:lnTo>
                  <a:pt x="44504" y="18885"/>
                </a:lnTo>
                <a:cubicBezTo>
                  <a:pt x="44505" y="18884"/>
                  <a:pt x="44506" y="18883"/>
                  <a:pt x="44506" y="18882"/>
                </a:cubicBezTo>
                <a:lnTo>
                  <a:pt x="44506" y="18882"/>
                </a:lnTo>
                <a:lnTo>
                  <a:pt x="44475" y="18921"/>
                </a:lnTo>
                <a:lnTo>
                  <a:pt x="44475" y="18921"/>
                </a:lnTo>
                <a:cubicBezTo>
                  <a:pt x="44485" y="18909"/>
                  <a:pt x="44495" y="18897"/>
                  <a:pt x="44504" y="18885"/>
                </a:cubicBezTo>
                <a:lnTo>
                  <a:pt x="44504" y="18885"/>
                </a:lnTo>
                <a:cubicBezTo>
                  <a:pt x="44341" y="19123"/>
                  <a:pt x="44140" y="19324"/>
                  <a:pt x="43952" y="19538"/>
                </a:cubicBezTo>
                <a:cubicBezTo>
                  <a:pt x="44053" y="19437"/>
                  <a:pt x="44154" y="19336"/>
                  <a:pt x="44254" y="19222"/>
                </a:cubicBezTo>
                <a:cubicBezTo>
                  <a:pt x="44368" y="19109"/>
                  <a:pt x="44469" y="18970"/>
                  <a:pt x="44569" y="18844"/>
                </a:cubicBezTo>
                <a:lnTo>
                  <a:pt x="44746" y="18618"/>
                </a:lnTo>
                <a:lnTo>
                  <a:pt x="44922" y="18378"/>
                </a:lnTo>
                <a:cubicBezTo>
                  <a:pt x="45036" y="18214"/>
                  <a:pt x="45174" y="18025"/>
                  <a:pt x="45300" y="17824"/>
                </a:cubicBezTo>
                <a:close/>
                <a:moveTo>
                  <a:pt x="11275" y="19583"/>
                </a:moveTo>
                <a:cubicBezTo>
                  <a:pt x="11365" y="19726"/>
                  <a:pt x="11468" y="19878"/>
                  <a:pt x="11542" y="19966"/>
                </a:cubicBezTo>
                <a:cubicBezTo>
                  <a:pt x="11454" y="19853"/>
                  <a:pt x="11379" y="19739"/>
                  <a:pt x="11303" y="19626"/>
                </a:cubicBezTo>
                <a:lnTo>
                  <a:pt x="11275" y="19583"/>
                </a:lnTo>
                <a:close/>
                <a:moveTo>
                  <a:pt x="15814" y="22965"/>
                </a:moveTo>
                <a:lnTo>
                  <a:pt x="15814" y="22965"/>
                </a:lnTo>
                <a:cubicBezTo>
                  <a:pt x="15831" y="22971"/>
                  <a:pt x="15848" y="22977"/>
                  <a:pt x="15864" y="22984"/>
                </a:cubicBezTo>
                <a:lnTo>
                  <a:pt x="15864" y="22984"/>
                </a:lnTo>
                <a:cubicBezTo>
                  <a:pt x="15848" y="22978"/>
                  <a:pt x="15831" y="22971"/>
                  <a:pt x="15814" y="22965"/>
                </a:cubicBezTo>
                <a:close/>
                <a:moveTo>
                  <a:pt x="34804" y="23734"/>
                </a:moveTo>
                <a:cubicBezTo>
                  <a:pt x="34506" y="23787"/>
                  <a:pt x="34262" y="23822"/>
                  <a:pt x="33988" y="23862"/>
                </a:cubicBezTo>
                <a:lnTo>
                  <a:pt x="33988" y="23862"/>
                </a:lnTo>
                <a:cubicBezTo>
                  <a:pt x="34251" y="23822"/>
                  <a:pt x="34525" y="23779"/>
                  <a:pt x="34804" y="23734"/>
                </a:cubicBezTo>
                <a:close/>
                <a:moveTo>
                  <a:pt x="15978" y="10162"/>
                </a:moveTo>
                <a:cubicBezTo>
                  <a:pt x="16091" y="10162"/>
                  <a:pt x="16217" y="10175"/>
                  <a:pt x="16356" y="10175"/>
                </a:cubicBezTo>
                <a:cubicBezTo>
                  <a:pt x="16948" y="10213"/>
                  <a:pt x="17528" y="10326"/>
                  <a:pt x="18082" y="10528"/>
                </a:cubicBezTo>
                <a:cubicBezTo>
                  <a:pt x="18612" y="10730"/>
                  <a:pt x="19116" y="10994"/>
                  <a:pt x="19582" y="11322"/>
                </a:cubicBezTo>
                <a:cubicBezTo>
                  <a:pt x="19758" y="11435"/>
                  <a:pt x="19922" y="11561"/>
                  <a:pt x="20086" y="11700"/>
                </a:cubicBezTo>
                <a:cubicBezTo>
                  <a:pt x="20212" y="11813"/>
                  <a:pt x="20313" y="11889"/>
                  <a:pt x="20363" y="11939"/>
                </a:cubicBezTo>
                <a:cubicBezTo>
                  <a:pt x="20678" y="12229"/>
                  <a:pt x="20968" y="12544"/>
                  <a:pt x="21233" y="12884"/>
                </a:cubicBezTo>
                <a:cubicBezTo>
                  <a:pt x="21522" y="13262"/>
                  <a:pt x="21787" y="13666"/>
                  <a:pt x="22001" y="14094"/>
                </a:cubicBezTo>
                <a:cubicBezTo>
                  <a:pt x="21957" y="13994"/>
                  <a:pt x="21912" y="13913"/>
                  <a:pt x="21920" y="13913"/>
                </a:cubicBezTo>
                <a:cubicBezTo>
                  <a:pt x="21921" y="13913"/>
                  <a:pt x="21923" y="13915"/>
                  <a:pt x="21926" y="13918"/>
                </a:cubicBezTo>
                <a:cubicBezTo>
                  <a:pt x="22039" y="14107"/>
                  <a:pt x="22152" y="14308"/>
                  <a:pt x="22241" y="14522"/>
                </a:cubicBezTo>
                <a:cubicBezTo>
                  <a:pt x="22226" y="14500"/>
                  <a:pt x="22218" y="14490"/>
                  <a:pt x="22215" y="14490"/>
                </a:cubicBezTo>
                <a:cubicBezTo>
                  <a:pt x="22207" y="14490"/>
                  <a:pt x="22230" y="14550"/>
                  <a:pt x="22266" y="14648"/>
                </a:cubicBezTo>
                <a:lnTo>
                  <a:pt x="22379" y="14913"/>
                </a:lnTo>
                <a:cubicBezTo>
                  <a:pt x="22417" y="15014"/>
                  <a:pt x="22455" y="15140"/>
                  <a:pt x="22505" y="15266"/>
                </a:cubicBezTo>
                <a:cubicBezTo>
                  <a:pt x="22663" y="15738"/>
                  <a:pt x="22785" y="16233"/>
                  <a:pt x="22839" y="16730"/>
                </a:cubicBezTo>
                <a:lnTo>
                  <a:pt x="22839" y="16730"/>
                </a:lnTo>
                <a:cubicBezTo>
                  <a:pt x="22838" y="16714"/>
                  <a:pt x="22838" y="16707"/>
                  <a:pt x="22840" y="16707"/>
                </a:cubicBezTo>
                <a:lnTo>
                  <a:pt x="22840" y="16707"/>
                </a:lnTo>
                <a:cubicBezTo>
                  <a:pt x="22850" y="16707"/>
                  <a:pt x="22936" y="17215"/>
                  <a:pt x="22946" y="17698"/>
                </a:cubicBezTo>
                <a:cubicBezTo>
                  <a:pt x="22955" y="18119"/>
                  <a:pt x="22931" y="18520"/>
                  <a:pt x="22937" y="18520"/>
                </a:cubicBezTo>
                <a:cubicBezTo>
                  <a:pt x="22939" y="18520"/>
                  <a:pt x="22945" y="18462"/>
                  <a:pt x="22959" y="18328"/>
                </a:cubicBezTo>
                <a:lnTo>
                  <a:pt x="22959" y="18328"/>
                </a:lnTo>
                <a:cubicBezTo>
                  <a:pt x="22948" y="18644"/>
                  <a:pt x="22937" y="18696"/>
                  <a:pt x="22926" y="18696"/>
                </a:cubicBezTo>
                <a:cubicBezTo>
                  <a:pt x="22924" y="18696"/>
                  <a:pt x="22923" y="18695"/>
                  <a:pt x="22921" y="18693"/>
                </a:cubicBezTo>
                <a:cubicBezTo>
                  <a:pt x="22921" y="18690"/>
                  <a:pt x="22921" y="18686"/>
                  <a:pt x="22921" y="18686"/>
                </a:cubicBezTo>
                <a:cubicBezTo>
                  <a:pt x="22919" y="18686"/>
                  <a:pt x="22912" y="18723"/>
                  <a:pt x="22883" y="18933"/>
                </a:cubicBezTo>
                <a:cubicBezTo>
                  <a:pt x="22782" y="19890"/>
                  <a:pt x="22467" y="20823"/>
                  <a:pt x="21963" y="21642"/>
                </a:cubicBezTo>
                <a:cubicBezTo>
                  <a:pt x="21384" y="22549"/>
                  <a:pt x="20577" y="23280"/>
                  <a:pt x="19620" y="23784"/>
                </a:cubicBezTo>
                <a:cubicBezTo>
                  <a:pt x="19619" y="23784"/>
                  <a:pt x="19618" y="23785"/>
                  <a:pt x="19618" y="23785"/>
                </a:cubicBezTo>
                <a:cubicBezTo>
                  <a:pt x="19618" y="23785"/>
                  <a:pt x="19711" y="23739"/>
                  <a:pt x="19721" y="23739"/>
                </a:cubicBezTo>
                <a:cubicBezTo>
                  <a:pt x="19728" y="23739"/>
                  <a:pt x="19687" y="23765"/>
                  <a:pt x="19519" y="23860"/>
                </a:cubicBezTo>
                <a:cubicBezTo>
                  <a:pt x="19496" y="23871"/>
                  <a:pt x="19473" y="23882"/>
                  <a:pt x="19450" y="23894"/>
                </a:cubicBezTo>
                <a:lnTo>
                  <a:pt x="19450" y="23894"/>
                </a:lnTo>
                <a:cubicBezTo>
                  <a:pt x="19385" y="23883"/>
                  <a:pt x="19319" y="23871"/>
                  <a:pt x="19254" y="23860"/>
                </a:cubicBezTo>
                <a:cubicBezTo>
                  <a:pt x="18234" y="23683"/>
                  <a:pt x="17402" y="23456"/>
                  <a:pt x="17049" y="23381"/>
                </a:cubicBezTo>
                <a:cubicBezTo>
                  <a:pt x="16650" y="23260"/>
                  <a:pt x="16252" y="23128"/>
                  <a:pt x="15864" y="22984"/>
                </a:cubicBezTo>
                <a:lnTo>
                  <a:pt x="15864" y="22984"/>
                </a:lnTo>
                <a:cubicBezTo>
                  <a:pt x="16353" y="23166"/>
                  <a:pt x="16491" y="23221"/>
                  <a:pt x="16479" y="23221"/>
                </a:cubicBezTo>
                <a:cubicBezTo>
                  <a:pt x="16460" y="23221"/>
                  <a:pt x="16090" y="23093"/>
                  <a:pt x="16071" y="23093"/>
                </a:cubicBezTo>
                <a:cubicBezTo>
                  <a:pt x="16064" y="23093"/>
                  <a:pt x="16102" y="23110"/>
                  <a:pt x="16217" y="23154"/>
                </a:cubicBezTo>
                <a:lnTo>
                  <a:pt x="15713" y="22965"/>
                </a:lnTo>
                <a:lnTo>
                  <a:pt x="15272" y="22763"/>
                </a:lnTo>
                <a:cubicBezTo>
                  <a:pt x="15222" y="22738"/>
                  <a:pt x="15159" y="22713"/>
                  <a:pt x="15109" y="22675"/>
                </a:cubicBezTo>
                <a:lnTo>
                  <a:pt x="15109" y="22675"/>
                </a:lnTo>
                <a:lnTo>
                  <a:pt x="15373" y="22789"/>
                </a:lnTo>
                <a:lnTo>
                  <a:pt x="15499" y="22852"/>
                </a:lnTo>
                <a:cubicBezTo>
                  <a:pt x="15510" y="22855"/>
                  <a:pt x="15518" y="22856"/>
                  <a:pt x="15521" y="22856"/>
                </a:cubicBezTo>
                <a:cubicBezTo>
                  <a:pt x="15560" y="22856"/>
                  <a:pt x="15118" y="22666"/>
                  <a:pt x="14655" y="22423"/>
                </a:cubicBezTo>
                <a:cubicBezTo>
                  <a:pt x="14327" y="22247"/>
                  <a:pt x="14012" y="22058"/>
                  <a:pt x="13710" y="21843"/>
                </a:cubicBezTo>
                <a:cubicBezTo>
                  <a:pt x="12336" y="20924"/>
                  <a:pt x="11265" y="19613"/>
                  <a:pt x="10673" y="18076"/>
                </a:cubicBezTo>
                <a:cubicBezTo>
                  <a:pt x="10371" y="17332"/>
                  <a:pt x="10207" y="16539"/>
                  <a:pt x="10182" y="15745"/>
                </a:cubicBezTo>
                <a:cubicBezTo>
                  <a:pt x="10156" y="14963"/>
                  <a:pt x="10295" y="14182"/>
                  <a:pt x="10610" y="13464"/>
                </a:cubicBezTo>
                <a:lnTo>
                  <a:pt x="10610" y="13464"/>
                </a:lnTo>
                <a:lnTo>
                  <a:pt x="10522" y="13615"/>
                </a:lnTo>
                <a:cubicBezTo>
                  <a:pt x="10497" y="13678"/>
                  <a:pt x="10484" y="13729"/>
                  <a:pt x="10459" y="13792"/>
                </a:cubicBezTo>
                <a:cubicBezTo>
                  <a:pt x="10509" y="13615"/>
                  <a:pt x="10585" y="13451"/>
                  <a:pt x="10660" y="13287"/>
                </a:cubicBezTo>
                <a:cubicBezTo>
                  <a:pt x="10698" y="13199"/>
                  <a:pt x="10736" y="13124"/>
                  <a:pt x="10786" y="13048"/>
                </a:cubicBezTo>
                <a:lnTo>
                  <a:pt x="10925" y="12809"/>
                </a:lnTo>
                <a:cubicBezTo>
                  <a:pt x="10988" y="12708"/>
                  <a:pt x="11034" y="12637"/>
                  <a:pt x="11037" y="12637"/>
                </a:cubicBezTo>
                <a:lnTo>
                  <a:pt x="11037" y="12637"/>
                </a:lnTo>
                <a:cubicBezTo>
                  <a:pt x="11040" y="12637"/>
                  <a:pt x="10982" y="12740"/>
                  <a:pt x="10819" y="13019"/>
                </a:cubicBezTo>
                <a:lnTo>
                  <a:pt x="10819" y="13019"/>
                </a:lnTo>
                <a:cubicBezTo>
                  <a:pt x="10854" y="12964"/>
                  <a:pt x="10891" y="12907"/>
                  <a:pt x="10925" y="12846"/>
                </a:cubicBezTo>
                <a:lnTo>
                  <a:pt x="11038" y="12657"/>
                </a:lnTo>
                <a:lnTo>
                  <a:pt x="11164" y="12481"/>
                </a:lnTo>
                <a:cubicBezTo>
                  <a:pt x="11240" y="12380"/>
                  <a:pt x="11316" y="12267"/>
                  <a:pt x="11379" y="12204"/>
                </a:cubicBezTo>
                <a:cubicBezTo>
                  <a:pt x="11429" y="12128"/>
                  <a:pt x="11467" y="12078"/>
                  <a:pt x="11479" y="12078"/>
                </a:cubicBezTo>
                <a:cubicBezTo>
                  <a:pt x="11593" y="11939"/>
                  <a:pt x="11731" y="11813"/>
                  <a:pt x="11870" y="11700"/>
                </a:cubicBezTo>
                <a:lnTo>
                  <a:pt x="11870" y="11700"/>
                </a:lnTo>
                <a:cubicBezTo>
                  <a:pt x="11820" y="11750"/>
                  <a:pt x="11769" y="11801"/>
                  <a:pt x="11719" y="11851"/>
                </a:cubicBezTo>
                <a:cubicBezTo>
                  <a:pt x="11569" y="12011"/>
                  <a:pt x="11363" y="12243"/>
                  <a:pt x="11367" y="12243"/>
                </a:cubicBezTo>
                <a:cubicBezTo>
                  <a:pt x="11368" y="12243"/>
                  <a:pt x="11383" y="12227"/>
                  <a:pt x="11416" y="12191"/>
                </a:cubicBezTo>
                <a:cubicBezTo>
                  <a:pt x="11555" y="12040"/>
                  <a:pt x="11694" y="11889"/>
                  <a:pt x="11845" y="11750"/>
                </a:cubicBezTo>
                <a:lnTo>
                  <a:pt x="11845" y="11750"/>
                </a:lnTo>
                <a:lnTo>
                  <a:pt x="11744" y="11838"/>
                </a:lnTo>
                <a:lnTo>
                  <a:pt x="11744" y="11838"/>
                </a:lnTo>
                <a:lnTo>
                  <a:pt x="11971" y="11624"/>
                </a:lnTo>
                <a:cubicBezTo>
                  <a:pt x="12034" y="11561"/>
                  <a:pt x="12110" y="11498"/>
                  <a:pt x="12173" y="11448"/>
                </a:cubicBezTo>
                <a:lnTo>
                  <a:pt x="12450" y="11246"/>
                </a:lnTo>
                <a:cubicBezTo>
                  <a:pt x="12576" y="11158"/>
                  <a:pt x="12727" y="11070"/>
                  <a:pt x="12929" y="10956"/>
                </a:cubicBezTo>
                <a:cubicBezTo>
                  <a:pt x="13458" y="10692"/>
                  <a:pt x="13206" y="10830"/>
                  <a:pt x="13407" y="10730"/>
                </a:cubicBezTo>
                <a:lnTo>
                  <a:pt x="13735" y="10604"/>
                </a:lnTo>
                <a:cubicBezTo>
                  <a:pt x="13949" y="10528"/>
                  <a:pt x="14176" y="10452"/>
                  <a:pt x="14390" y="10389"/>
                </a:cubicBezTo>
                <a:cubicBezTo>
                  <a:pt x="14504" y="10364"/>
                  <a:pt x="14604" y="10352"/>
                  <a:pt x="14718" y="10326"/>
                </a:cubicBezTo>
                <a:cubicBezTo>
                  <a:pt x="14831" y="10301"/>
                  <a:pt x="14945" y="10276"/>
                  <a:pt x="15058" y="10263"/>
                </a:cubicBezTo>
                <a:lnTo>
                  <a:pt x="15058" y="10263"/>
                </a:lnTo>
                <a:cubicBezTo>
                  <a:pt x="14869" y="10276"/>
                  <a:pt x="14693" y="10326"/>
                  <a:pt x="14516" y="10352"/>
                </a:cubicBezTo>
                <a:lnTo>
                  <a:pt x="14957" y="10251"/>
                </a:lnTo>
                <a:lnTo>
                  <a:pt x="15298" y="10213"/>
                </a:lnTo>
                <a:cubicBezTo>
                  <a:pt x="15379" y="10200"/>
                  <a:pt x="15424" y="10194"/>
                  <a:pt x="15408" y="10194"/>
                </a:cubicBezTo>
                <a:cubicBezTo>
                  <a:pt x="15398" y="10194"/>
                  <a:pt x="15365" y="10196"/>
                  <a:pt x="15305" y="10201"/>
                </a:cubicBezTo>
                <a:lnTo>
                  <a:pt x="15305" y="10201"/>
                </a:lnTo>
                <a:cubicBezTo>
                  <a:pt x="15399" y="10190"/>
                  <a:pt x="15511" y="10175"/>
                  <a:pt x="15638" y="10175"/>
                </a:cubicBezTo>
                <a:lnTo>
                  <a:pt x="15978" y="10162"/>
                </a:lnTo>
                <a:close/>
                <a:moveTo>
                  <a:pt x="19023" y="23984"/>
                </a:moveTo>
                <a:lnTo>
                  <a:pt x="19023" y="23984"/>
                </a:lnTo>
                <a:cubicBezTo>
                  <a:pt x="19082" y="23994"/>
                  <a:pt x="19140" y="24003"/>
                  <a:pt x="19199" y="24012"/>
                </a:cubicBezTo>
                <a:lnTo>
                  <a:pt x="19199" y="24012"/>
                </a:lnTo>
                <a:cubicBezTo>
                  <a:pt x="19197" y="24013"/>
                  <a:pt x="19195" y="24014"/>
                  <a:pt x="19193" y="24015"/>
                </a:cubicBezTo>
                <a:lnTo>
                  <a:pt x="19193" y="24015"/>
                </a:lnTo>
                <a:cubicBezTo>
                  <a:pt x="19131" y="24004"/>
                  <a:pt x="19071" y="23993"/>
                  <a:pt x="19023" y="23984"/>
                </a:cubicBezTo>
                <a:close/>
                <a:moveTo>
                  <a:pt x="30267" y="24162"/>
                </a:moveTo>
                <a:cubicBezTo>
                  <a:pt x="30266" y="24162"/>
                  <a:pt x="30264" y="24162"/>
                  <a:pt x="30260" y="24163"/>
                </a:cubicBezTo>
                <a:lnTo>
                  <a:pt x="30260" y="24163"/>
                </a:lnTo>
                <a:cubicBezTo>
                  <a:pt x="30262" y="24162"/>
                  <a:pt x="30265" y="24162"/>
                  <a:pt x="30267" y="24162"/>
                </a:cubicBezTo>
                <a:close/>
                <a:moveTo>
                  <a:pt x="20691" y="24238"/>
                </a:moveTo>
                <a:cubicBezTo>
                  <a:pt x="20839" y="24259"/>
                  <a:pt x="20982" y="24272"/>
                  <a:pt x="21127" y="24280"/>
                </a:cubicBezTo>
                <a:lnTo>
                  <a:pt x="21127" y="24280"/>
                </a:lnTo>
                <a:cubicBezTo>
                  <a:pt x="20981" y="24266"/>
                  <a:pt x="20836" y="24252"/>
                  <a:pt x="20691" y="24238"/>
                </a:cubicBezTo>
                <a:close/>
                <a:moveTo>
                  <a:pt x="0" y="25258"/>
                </a:moveTo>
                <a:lnTo>
                  <a:pt x="0" y="25258"/>
                </a:lnTo>
                <a:cubicBezTo>
                  <a:pt x="148" y="25288"/>
                  <a:pt x="296" y="25310"/>
                  <a:pt x="444" y="25330"/>
                </a:cubicBezTo>
                <a:lnTo>
                  <a:pt x="444" y="25330"/>
                </a:lnTo>
                <a:cubicBezTo>
                  <a:pt x="221" y="25293"/>
                  <a:pt x="51" y="25265"/>
                  <a:pt x="0" y="25258"/>
                </a:cubicBezTo>
                <a:close/>
                <a:moveTo>
                  <a:pt x="12428" y="25680"/>
                </a:moveTo>
                <a:lnTo>
                  <a:pt x="12428" y="25680"/>
                </a:lnTo>
                <a:cubicBezTo>
                  <a:pt x="12367" y="25686"/>
                  <a:pt x="12299" y="25692"/>
                  <a:pt x="12223" y="25699"/>
                </a:cubicBezTo>
                <a:lnTo>
                  <a:pt x="12249" y="25699"/>
                </a:lnTo>
                <a:cubicBezTo>
                  <a:pt x="12301" y="25694"/>
                  <a:pt x="12362" y="25688"/>
                  <a:pt x="12428" y="25680"/>
                </a:cubicBezTo>
                <a:close/>
                <a:moveTo>
                  <a:pt x="4171" y="25750"/>
                </a:moveTo>
                <a:lnTo>
                  <a:pt x="4171" y="25750"/>
                </a:lnTo>
                <a:cubicBezTo>
                  <a:pt x="4270" y="25758"/>
                  <a:pt x="4370" y="25765"/>
                  <a:pt x="4469" y="25772"/>
                </a:cubicBezTo>
                <a:lnTo>
                  <a:pt x="4469" y="25772"/>
                </a:lnTo>
                <a:cubicBezTo>
                  <a:pt x="4486" y="25772"/>
                  <a:pt x="4405" y="25765"/>
                  <a:pt x="4171" y="25750"/>
                </a:cubicBezTo>
                <a:close/>
                <a:moveTo>
                  <a:pt x="52409" y="4"/>
                </a:moveTo>
                <a:lnTo>
                  <a:pt x="52409" y="4"/>
                </a:lnTo>
                <a:cubicBezTo>
                  <a:pt x="52416" y="5"/>
                  <a:pt x="52424" y="5"/>
                  <a:pt x="52432" y="6"/>
                </a:cubicBezTo>
                <a:cubicBezTo>
                  <a:pt x="52609" y="19"/>
                  <a:pt x="52785" y="44"/>
                  <a:pt x="52962" y="82"/>
                </a:cubicBezTo>
                <a:cubicBezTo>
                  <a:pt x="53049" y="99"/>
                  <a:pt x="53076" y="106"/>
                  <a:pt x="53064" y="106"/>
                </a:cubicBezTo>
                <a:cubicBezTo>
                  <a:pt x="53043" y="106"/>
                  <a:pt x="52883" y="81"/>
                  <a:pt x="52735" y="57"/>
                </a:cubicBezTo>
                <a:cubicBezTo>
                  <a:pt x="52647" y="44"/>
                  <a:pt x="52558" y="31"/>
                  <a:pt x="52470" y="31"/>
                </a:cubicBezTo>
                <a:cubicBezTo>
                  <a:pt x="52432" y="31"/>
                  <a:pt x="52470" y="31"/>
                  <a:pt x="52634" y="57"/>
                </a:cubicBezTo>
                <a:cubicBezTo>
                  <a:pt x="52405" y="26"/>
                  <a:pt x="52177" y="11"/>
                  <a:pt x="51949" y="11"/>
                </a:cubicBezTo>
                <a:cubicBezTo>
                  <a:pt x="51323" y="11"/>
                  <a:pt x="50705" y="125"/>
                  <a:pt x="50114" y="346"/>
                </a:cubicBezTo>
                <a:cubicBezTo>
                  <a:pt x="50051" y="359"/>
                  <a:pt x="49988" y="384"/>
                  <a:pt x="49925" y="409"/>
                </a:cubicBezTo>
                <a:cubicBezTo>
                  <a:pt x="49925" y="409"/>
                  <a:pt x="49975" y="384"/>
                  <a:pt x="50038" y="359"/>
                </a:cubicBezTo>
                <a:cubicBezTo>
                  <a:pt x="50101" y="334"/>
                  <a:pt x="50189" y="309"/>
                  <a:pt x="50290" y="271"/>
                </a:cubicBezTo>
                <a:cubicBezTo>
                  <a:pt x="50378" y="246"/>
                  <a:pt x="50479" y="208"/>
                  <a:pt x="50580" y="183"/>
                </a:cubicBezTo>
                <a:lnTo>
                  <a:pt x="50845" y="120"/>
                </a:lnTo>
                <a:lnTo>
                  <a:pt x="50845" y="120"/>
                </a:lnTo>
                <a:cubicBezTo>
                  <a:pt x="50517" y="183"/>
                  <a:pt x="50189" y="283"/>
                  <a:pt x="49887" y="422"/>
                </a:cubicBezTo>
                <a:lnTo>
                  <a:pt x="49622" y="548"/>
                </a:lnTo>
                <a:cubicBezTo>
                  <a:pt x="49534" y="598"/>
                  <a:pt x="49459" y="649"/>
                  <a:pt x="49370" y="699"/>
                </a:cubicBezTo>
                <a:cubicBezTo>
                  <a:pt x="49244" y="775"/>
                  <a:pt x="49118" y="863"/>
                  <a:pt x="49005" y="951"/>
                </a:cubicBezTo>
                <a:cubicBezTo>
                  <a:pt x="49055" y="926"/>
                  <a:pt x="49093" y="888"/>
                  <a:pt x="49143" y="850"/>
                </a:cubicBezTo>
                <a:lnTo>
                  <a:pt x="49307" y="762"/>
                </a:lnTo>
                <a:cubicBezTo>
                  <a:pt x="49408" y="699"/>
                  <a:pt x="49509" y="636"/>
                  <a:pt x="49622" y="573"/>
                </a:cubicBezTo>
                <a:lnTo>
                  <a:pt x="49622" y="573"/>
                </a:lnTo>
                <a:cubicBezTo>
                  <a:pt x="49459" y="674"/>
                  <a:pt x="49307" y="775"/>
                  <a:pt x="49143" y="888"/>
                </a:cubicBezTo>
                <a:cubicBezTo>
                  <a:pt x="48967" y="1014"/>
                  <a:pt x="48828" y="1153"/>
                  <a:pt x="48702" y="1317"/>
                </a:cubicBezTo>
                <a:cubicBezTo>
                  <a:pt x="48564" y="1481"/>
                  <a:pt x="48488" y="1682"/>
                  <a:pt x="48476" y="1896"/>
                </a:cubicBezTo>
                <a:cubicBezTo>
                  <a:pt x="48476" y="2111"/>
                  <a:pt x="48513" y="2325"/>
                  <a:pt x="48614" y="2526"/>
                </a:cubicBezTo>
                <a:cubicBezTo>
                  <a:pt x="48564" y="2426"/>
                  <a:pt x="48539" y="2312"/>
                  <a:pt x="48513" y="2211"/>
                </a:cubicBezTo>
                <a:cubicBezTo>
                  <a:pt x="48501" y="2161"/>
                  <a:pt x="48501" y="2098"/>
                  <a:pt x="48488" y="2048"/>
                </a:cubicBezTo>
                <a:cubicBezTo>
                  <a:pt x="48488" y="1960"/>
                  <a:pt x="48498" y="1863"/>
                  <a:pt x="48517" y="1774"/>
                </a:cubicBezTo>
                <a:lnTo>
                  <a:pt x="48517" y="1774"/>
                </a:lnTo>
                <a:cubicBezTo>
                  <a:pt x="48512" y="1791"/>
                  <a:pt x="48508" y="1799"/>
                  <a:pt x="48506" y="1799"/>
                </a:cubicBezTo>
                <a:cubicBezTo>
                  <a:pt x="48500" y="1799"/>
                  <a:pt x="48507" y="1736"/>
                  <a:pt x="48539" y="1632"/>
                </a:cubicBezTo>
                <a:cubicBezTo>
                  <a:pt x="48627" y="1418"/>
                  <a:pt x="48765" y="1229"/>
                  <a:pt x="48942" y="1077"/>
                </a:cubicBezTo>
                <a:cubicBezTo>
                  <a:pt x="49106" y="939"/>
                  <a:pt x="49295" y="813"/>
                  <a:pt x="49484" y="699"/>
                </a:cubicBezTo>
                <a:cubicBezTo>
                  <a:pt x="49530" y="670"/>
                  <a:pt x="49558" y="652"/>
                  <a:pt x="49556" y="652"/>
                </a:cubicBezTo>
                <a:lnTo>
                  <a:pt x="49556" y="652"/>
                </a:lnTo>
                <a:cubicBezTo>
                  <a:pt x="49553" y="652"/>
                  <a:pt x="49509" y="676"/>
                  <a:pt x="49408" y="737"/>
                </a:cubicBezTo>
                <a:lnTo>
                  <a:pt x="49610" y="611"/>
                </a:lnTo>
                <a:lnTo>
                  <a:pt x="49824" y="523"/>
                </a:lnTo>
                <a:cubicBezTo>
                  <a:pt x="49950" y="447"/>
                  <a:pt x="50101" y="397"/>
                  <a:pt x="50240" y="346"/>
                </a:cubicBezTo>
                <a:cubicBezTo>
                  <a:pt x="50580" y="233"/>
                  <a:pt x="50920" y="145"/>
                  <a:pt x="51273" y="120"/>
                </a:cubicBezTo>
                <a:lnTo>
                  <a:pt x="51210" y="120"/>
                </a:lnTo>
                <a:cubicBezTo>
                  <a:pt x="51235" y="120"/>
                  <a:pt x="51260" y="107"/>
                  <a:pt x="51336" y="94"/>
                </a:cubicBezTo>
                <a:cubicBezTo>
                  <a:pt x="51462" y="82"/>
                  <a:pt x="51601" y="69"/>
                  <a:pt x="51727" y="69"/>
                </a:cubicBezTo>
                <a:lnTo>
                  <a:pt x="51500" y="69"/>
                </a:lnTo>
                <a:cubicBezTo>
                  <a:pt x="51664" y="50"/>
                  <a:pt x="51827" y="41"/>
                  <a:pt x="51991" y="41"/>
                </a:cubicBezTo>
                <a:cubicBezTo>
                  <a:pt x="52155" y="41"/>
                  <a:pt x="52319" y="50"/>
                  <a:pt x="52483" y="69"/>
                </a:cubicBezTo>
                <a:cubicBezTo>
                  <a:pt x="52584" y="69"/>
                  <a:pt x="52684" y="82"/>
                  <a:pt x="52773" y="94"/>
                </a:cubicBezTo>
                <a:lnTo>
                  <a:pt x="53050" y="145"/>
                </a:lnTo>
                <a:cubicBezTo>
                  <a:pt x="53226" y="170"/>
                  <a:pt x="53365" y="220"/>
                  <a:pt x="53478" y="246"/>
                </a:cubicBezTo>
                <a:cubicBezTo>
                  <a:pt x="53596" y="277"/>
                  <a:pt x="53635" y="287"/>
                  <a:pt x="53634" y="287"/>
                </a:cubicBezTo>
                <a:cubicBezTo>
                  <a:pt x="53632" y="287"/>
                  <a:pt x="53488" y="250"/>
                  <a:pt x="53473" y="250"/>
                </a:cubicBezTo>
                <a:cubicBezTo>
                  <a:pt x="53467" y="250"/>
                  <a:pt x="53480" y="256"/>
                  <a:pt x="53529" y="271"/>
                </a:cubicBezTo>
                <a:cubicBezTo>
                  <a:pt x="53730" y="309"/>
                  <a:pt x="53919" y="384"/>
                  <a:pt x="54108" y="447"/>
                </a:cubicBezTo>
                <a:cubicBezTo>
                  <a:pt x="54152" y="473"/>
                  <a:pt x="54656" y="703"/>
                  <a:pt x="54643" y="703"/>
                </a:cubicBezTo>
                <a:cubicBezTo>
                  <a:pt x="54638" y="703"/>
                  <a:pt x="54527" y="656"/>
                  <a:pt x="54222" y="523"/>
                </a:cubicBezTo>
                <a:lnTo>
                  <a:pt x="54222" y="523"/>
                </a:lnTo>
                <a:cubicBezTo>
                  <a:pt x="54373" y="598"/>
                  <a:pt x="54524" y="649"/>
                  <a:pt x="54663" y="724"/>
                </a:cubicBezTo>
                <a:lnTo>
                  <a:pt x="55078" y="951"/>
                </a:lnTo>
                <a:lnTo>
                  <a:pt x="55457" y="1191"/>
                </a:lnTo>
                <a:cubicBezTo>
                  <a:pt x="55595" y="1279"/>
                  <a:pt x="55721" y="1392"/>
                  <a:pt x="55847" y="1481"/>
                </a:cubicBezTo>
                <a:cubicBezTo>
                  <a:pt x="55973" y="1581"/>
                  <a:pt x="56087" y="1682"/>
                  <a:pt x="56200" y="1796"/>
                </a:cubicBezTo>
                <a:cubicBezTo>
                  <a:pt x="56250" y="1846"/>
                  <a:pt x="56313" y="1884"/>
                  <a:pt x="56351" y="1934"/>
                </a:cubicBezTo>
                <a:lnTo>
                  <a:pt x="56490" y="2073"/>
                </a:lnTo>
                <a:cubicBezTo>
                  <a:pt x="56666" y="2249"/>
                  <a:pt x="56830" y="2438"/>
                  <a:pt x="56981" y="2640"/>
                </a:cubicBezTo>
                <a:cubicBezTo>
                  <a:pt x="57271" y="3030"/>
                  <a:pt x="57523" y="3471"/>
                  <a:pt x="57712" y="3925"/>
                </a:cubicBezTo>
                <a:lnTo>
                  <a:pt x="57712" y="3938"/>
                </a:lnTo>
                <a:cubicBezTo>
                  <a:pt x="58002" y="4643"/>
                  <a:pt x="58078" y="5425"/>
                  <a:pt x="57951" y="6168"/>
                </a:cubicBezTo>
                <a:cubicBezTo>
                  <a:pt x="57775" y="6974"/>
                  <a:pt x="57447" y="7731"/>
                  <a:pt x="56981" y="8398"/>
                </a:cubicBezTo>
                <a:cubicBezTo>
                  <a:pt x="56641" y="8915"/>
                  <a:pt x="56276" y="9406"/>
                  <a:pt x="55872" y="9873"/>
                </a:cubicBezTo>
                <a:lnTo>
                  <a:pt x="55759" y="9999"/>
                </a:lnTo>
                <a:cubicBezTo>
                  <a:pt x="55646" y="10112"/>
                  <a:pt x="55520" y="10263"/>
                  <a:pt x="55368" y="10427"/>
                </a:cubicBezTo>
                <a:lnTo>
                  <a:pt x="54915" y="10906"/>
                </a:lnTo>
                <a:lnTo>
                  <a:pt x="54222" y="11586"/>
                </a:lnTo>
                <a:cubicBezTo>
                  <a:pt x="54083" y="11687"/>
                  <a:pt x="53869" y="11876"/>
                  <a:pt x="53617" y="12103"/>
                </a:cubicBezTo>
                <a:cubicBezTo>
                  <a:pt x="53352" y="12317"/>
                  <a:pt x="53037" y="12569"/>
                  <a:pt x="52697" y="12809"/>
                </a:cubicBezTo>
                <a:cubicBezTo>
                  <a:pt x="52357" y="13061"/>
                  <a:pt x="52004" y="13300"/>
                  <a:pt x="51676" y="13527"/>
                </a:cubicBezTo>
                <a:cubicBezTo>
                  <a:pt x="51512" y="13628"/>
                  <a:pt x="51349" y="13729"/>
                  <a:pt x="51197" y="13817"/>
                </a:cubicBezTo>
                <a:cubicBezTo>
                  <a:pt x="51046" y="13918"/>
                  <a:pt x="50908" y="13993"/>
                  <a:pt x="50782" y="14069"/>
                </a:cubicBezTo>
                <a:lnTo>
                  <a:pt x="50756" y="14094"/>
                </a:lnTo>
                <a:lnTo>
                  <a:pt x="50240" y="14384"/>
                </a:lnTo>
                <a:lnTo>
                  <a:pt x="49711" y="14648"/>
                </a:lnTo>
                <a:cubicBezTo>
                  <a:pt x="49534" y="14737"/>
                  <a:pt x="49345" y="14825"/>
                  <a:pt x="49143" y="14913"/>
                </a:cubicBezTo>
                <a:cubicBezTo>
                  <a:pt x="48942" y="15001"/>
                  <a:pt x="48740" y="15102"/>
                  <a:pt x="48513" y="15178"/>
                </a:cubicBezTo>
                <a:lnTo>
                  <a:pt x="48576" y="15178"/>
                </a:lnTo>
                <a:cubicBezTo>
                  <a:pt x="47784" y="15495"/>
                  <a:pt x="46977" y="15757"/>
                  <a:pt x="46152" y="15958"/>
                </a:cubicBezTo>
                <a:lnTo>
                  <a:pt x="46152" y="15958"/>
                </a:lnTo>
                <a:lnTo>
                  <a:pt x="46258" y="15619"/>
                </a:lnTo>
                <a:cubicBezTo>
                  <a:pt x="46359" y="15241"/>
                  <a:pt x="46422" y="15014"/>
                  <a:pt x="46460" y="14863"/>
                </a:cubicBezTo>
                <a:cubicBezTo>
                  <a:pt x="46497" y="14711"/>
                  <a:pt x="46510" y="14623"/>
                  <a:pt x="46535" y="14535"/>
                </a:cubicBezTo>
                <a:cubicBezTo>
                  <a:pt x="46567" y="14418"/>
                  <a:pt x="46581" y="14302"/>
                  <a:pt x="46585" y="14185"/>
                </a:cubicBezTo>
                <a:lnTo>
                  <a:pt x="46585" y="14185"/>
                </a:lnTo>
                <a:cubicBezTo>
                  <a:pt x="46573" y="14223"/>
                  <a:pt x="46573" y="14271"/>
                  <a:pt x="46560" y="14308"/>
                </a:cubicBezTo>
                <a:cubicBezTo>
                  <a:pt x="46560" y="14359"/>
                  <a:pt x="46548" y="14409"/>
                  <a:pt x="46523" y="14459"/>
                </a:cubicBezTo>
                <a:cubicBezTo>
                  <a:pt x="46523" y="14447"/>
                  <a:pt x="46523" y="14396"/>
                  <a:pt x="46548" y="14308"/>
                </a:cubicBezTo>
                <a:cubicBezTo>
                  <a:pt x="46573" y="14233"/>
                  <a:pt x="46560" y="14094"/>
                  <a:pt x="46586" y="13918"/>
                </a:cubicBezTo>
                <a:cubicBezTo>
                  <a:pt x="46586" y="13792"/>
                  <a:pt x="46611" y="13666"/>
                  <a:pt x="46611" y="13540"/>
                </a:cubicBezTo>
                <a:lnTo>
                  <a:pt x="46611" y="13199"/>
                </a:lnTo>
                <a:cubicBezTo>
                  <a:pt x="46611" y="12960"/>
                  <a:pt x="46598" y="12733"/>
                  <a:pt x="46560" y="12506"/>
                </a:cubicBezTo>
                <a:lnTo>
                  <a:pt x="46548" y="12330"/>
                </a:lnTo>
                <a:cubicBezTo>
                  <a:pt x="46535" y="12267"/>
                  <a:pt x="46523" y="12204"/>
                  <a:pt x="46510" y="12153"/>
                </a:cubicBezTo>
                <a:lnTo>
                  <a:pt x="46434" y="11775"/>
                </a:lnTo>
                <a:cubicBezTo>
                  <a:pt x="46409" y="11649"/>
                  <a:pt x="46371" y="11511"/>
                  <a:pt x="46321" y="11385"/>
                </a:cubicBezTo>
                <a:cubicBezTo>
                  <a:pt x="46283" y="11259"/>
                  <a:pt x="46245" y="11108"/>
                  <a:pt x="46195" y="10969"/>
                </a:cubicBezTo>
                <a:cubicBezTo>
                  <a:pt x="46111" y="10754"/>
                  <a:pt x="46086" y="10686"/>
                  <a:pt x="46087" y="10686"/>
                </a:cubicBezTo>
                <a:lnTo>
                  <a:pt x="46087" y="10686"/>
                </a:lnTo>
                <a:cubicBezTo>
                  <a:pt x="46088" y="10686"/>
                  <a:pt x="46170" y="10890"/>
                  <a:pt x="46173" y="10890"/>
                </a:cubicBezTo>
                <a:cubicBezTo>
                  <a:pt x="46174" y="10890"/>
                  <a:pt x="46169" y="10876"/>
                  <a:pt x="46157" y="10843"/>
                </a:cubicBezTo>
                <a:cubicBezTo>
                  <a:pt x="46081" y="10641"/>
                  <a:pt x="45981" y="10440"/>
                  <a:pt x="45880" y="10251"/>
                </a:cubicBezTo>
                <a:cubicBezTo>
                  <a:pt x="45839" y="10175"/>
                  <a:pt x="45831" y="10156"/>
                  <a:pt x="45835" y="10156"/>
                </a:cubicBezTo>
                <a:cubicBezTo>
                  <a:pt x="45838" y="10156"/>
                  <a:pt x="45849" y="10169"/>
                  <a:pt x="45855" y="10175"/>
                </a:cubicBezTo>
                <a:cubicBezTo>
                  <a:pt x="45804" y="10074"/>
                  <a:pt x="45741" y="9986"/>
                  <a:pt x="45678" y="9898"/>
                </a:cubicBezTo>
                <a:cubicBezTo>
                  <a:pt x="45653" y="9847"/>
                  <a:pt x="45603" y="9772"/>
                  <a:pt x="45363" y="9419"/>
                </a:cubicBezTo>
                <a:cubicBezTo>
                  <a:pt x="45288" y="9331"/>
                  <a:pt x="45048" y="8965"/>
                  <a:pt x="44708" y="8550"/>
                </a:cubicBezTo>
                <a:cubicBezTo>
                  <a:pt x="44343" y="8109"/>
                  <a:pt x="43939" y="7705"/>
                  <a:pt x="43511" y="7340"/>
                </a:cubicBezTo>
                <a:cubicBezTo>
                  <a:pt x="43461" y="7293"/>
                  <a:pt x="43444" y="7276"/>
                  <a:pt x="43446" y="7276"/>
                </a:cubicBezTo>
                <a:lnTo>
                  <a:pt x="43446" y="7276"/>
                </a:lnTo>
                <a:cubicBezTo>
                  <a:pt x="43451" y="7276"/>
                  <a:pt x="43563" y="7372"/>
                  <a:pt x="43567" y="7372"/>
                </a:cubicBezTo>
                <a:cubicBezTo>
                  <a:pt x="43568" y="7372"/>
                  <a:pt x="43566" y="7370"/>
                  <a:pt x="43561" y="7365"/>
                </a:cubicBezTo>
                <a:cubicBezTo>
                  <a:pt x="43007" y="6886"/>
                  <a:pt x="42755" y="6710"/>
                  <a:pt x="42528" y="6546"/>
                </a:cubicBezTo>
                <a:cubicBezTo>
                  <a:pt x="42314" y="6382"/>
                  <a:pt x="42112" y="6244"/>
                  <a:pt x="41621" y="5916"/>
                </a:cubicBezTo>
                <a:cubicBezTo>
                  <a:pt x="41344" y="5727"/>
                  <a:pt x="41066" y="5538"/>
                  <a:pt x="40777" y="5362"/>
                </a:cubicBezTo>
                <a:lnTo>
                  <a:pt x="40777" y="5362"/>
                </a:lnTo>
                <a:cubicBezTo>
                  <a:pt x="40939" y="5471"/>
                  <a:pt x="41004" y="5516"/>
                  <a:pt x="40997" y="5516"/>
                </a:cubicBezTo>
                <a:cubicBezTo>
                  <a:pt x="40979" y="5516"/>
                  <a:pt x="40404" y="5165"/>
                  <a:pt x="39857" y="4895"/>
                </a:cubicBezTo>
                <a:lnTo>
                  <a:pt x="39857" y="4895"/>
                </a:lnTo>
                <a:cubicBezTo>
                  <a:pt x="40074" y="5016"/>
                  <a:pt x="40257" y="5125"/>
                  <a:pt x="40394" y="5201"/>
                </a:cubicBezTo>
                <a:lnTo>
                  <a:pt x="40394" y="5201"/>
                </a:lnTo>
                <a:cubicBezTo>
                  <a:pt x="40009" y="4990"/>
                  <a:pt x="39624" y="4779"/>
                  <a:pt x="39239" y="4606"/>
                </a:cubicBezTo>
                <a:cubicBezTo>
                  <a:pt x="39192" y="4580"/>
                  <a:pt x="39174" y="4569"/>
                  <a:pt x="39179" y="4569"/>
                </a:cubicBezTo>
                <a:cubicBezTo>
                  <a:pt x="39188" y="4569"/>
                  <a:pt x="39283" y="4610"/>
                  <a:pt x="39416" y="4669"/>
                </a:cubicBezTo>
                <a:lnTo>
                  <a:pt x="39201" y="4568"/>
                </a:lnTo>
                <a:cubicBezTo>
                  <a:pt x="39021" y="4483"/>
                  <a:pt x="38957" y="4449"/>
                  <a:pt x="38965" y="4449"/>
                </a:cubicBezTo>
                <a:cubicBezTo>
                  <a:pt x="38977" y="4449"/>
                  <a:pt x="39127" y="4513"/>
                  <a:pt x="39302" y="4593"/>
                </a:cubicBezTo>
                <a:cubicBezTo>
                  <a:pt x="39453" y="4669"/>
                  <a:pt x="39592" y="4732"/>
                  <a:pt x="39731" y="4807"/>
                </a:cubicBezTo>
                <a:cubicBezTo>
                  <a:pt x="39894" y="4908"/>
                  <a:pt x="40058" y="4984"/>
                  <a:pt x="40235" y="5047"/>
                </a:cubicBezTo>
                <a:cubicBezTo>
                  <a:pt x="40174" y="5016"/>
                  <a:pt x="40072" y="4953"/>
                  <a:pt x="39949" y="4890"/>
                </a:cubicBezTo>
                <a:lnTo>
                  <a:pt x="39949" y="4890"/>
                </a:lnTo>
                <a:cubicBezTo>
                  <a:pt x="39954" y="4892"/>
                  <a:pt x="39956" y="4893"/>
                  <a:pt x="39957" y="4893"/>
                </a:cubicBezTo>
                <a:cubicBezTo>
                  <a:pt x="39959" y="4893"/>
                  <a:pt x="39955" y="4890"/>
                  <a:pt x="39945" y="4883"/>
                </a:cubicBezTo>
                <a:cubicBezTo>
                  <a:pt x="39920" y="4858"/>
                  <a:pt x="39794" y="4795"/>
                  <a:pt x="39592" y="4706"/>
                </a:cubicBezTo>
                <a:lnTo>
                  <a:pt x="39327" y="4543"/>
                </a:lnTo>
                <a:lnTo>
                  <a:pt x="39264" y="4530"/>
                </a:lnTo>
                <a:cubicBezTo>
                  <a:pt x="38748" y="4265"/>
                  <a:pt x="38206" y="4051"/>
                  <a:pt x="37664" y="3875"/>
                </a:cubicBezTo>
                <a:cubicBezTo>
                  <a:pt x="37059" y="3698"/>
                  <a:pt x="36454" y="3572"/>
                  <a:pt x="35837" y="3509"/>
                </a:cubicBezTo>
                <a:cubicBezTo>
                  <a:pt x="35472" y="3459"/>
                  <a:pt x="35106" y="3446"/>
                  <a:pt x="34741" y="3446"/>
                </a:cubicBezTo>
                <a:cubicBezTo>
                  <a:pt x="34312" y="3446"/>
                  <a:pt x="33871" y="3509"/>
                  <a:pt x="33443" y="3610"/>
                </a:cubicBezTo>
                <a:cubicBezTo>
                  <a:pt x="33676" y="3547"/>
                  <a:pt x="33698" y="3534"/>
                  <a:pt x="33665" y="3534"/>
                </a:cubicBezTo>
                <a:cubicBezTo>
                  <a:pt x="33643" y="3534"/>
                  <a:pt x="33596" y="3540"/>
                  <a:pt x="33571" y="3540"/>
                </a:cubicBezTo>
                <a:cubicBezTo>
                  <a:pt x="33559" y="3540"/>
                  <a:pt x="33552" y="3539"/>
                  <a:pt x="33556" y="3534"/>
                </a:cubicBezTo>
                <a:cubicBezTo>
                  <a:pt x="33909" y="3459"/>
                  <a:pt x="34274" y="3421"/>
                  <a:pt x="34640" y="3408"/>
                </a:cubicBezTo>
                <a:cubicBezTo>
                  <a:pt x="34867" y="3408"/>
                  <a:pt x="35094" y="3408"/>
                  <a:pt x="35346" y="3421"/>
                </a:cubicBezTo>
                <a:lnTo>
                  <a:pt x="35711" y="3459"/>
                </a:lnTo>
                <a:lnTo>
                  <a:pt x="36089" y="3509"/>
                </a:lnTo>
                <a:cubicBezTo>
                  <a:pt x="35760" y="3462"/>
                  <a:pt x="35684" y="3449"/>
                  <a:pt x="35704" y="3449"/>
                </a:cubicBezTo>
                <a:cubicBezTo>
                  <a:pt x="35717" y="3449"/>
                  <a:pt x="35764" y="3454"/>
                  <a:pt x="35812" y="3459"/>
                </a:cubicBezTo>
                <a:cubicBezTo>
                  <a:pt x="35509" y="3421"/>
                  <a:pt x="35207" y="3402"/>
                  <a:pt x="34905" y="3402"/>
                </a:cubicBezTo>
                <a:cubicBezTo>
                  <a:pt x="34602" y="3402"/>
                  <a:pt x="34300" y="3421"/>
                  <a:pt x="33997" y="3459"/>
                </a:cubicBezTo>
                <a:cubicBezTo>
                  <a:pt x="33707" y="3471"/>
                  <a:pt x="33418" y="3534"/>
                  <a:pt x="33140" y="3623"/>
                </a:cubicBezTo>
                <a:cubicBezTo>
                  <a:pt x="33163" y="3620"/>
                  <a:pt x="33178" y="3618"/>
                  <a:pt x="33187" y="3618"/>
                </a:cubicBezTo>
                <a:cubicBezTo>
                  <a:pt x="33246" y="3618"/>
                  <a:pt x="32937" y="3701"/>
                  <a:pt x="32561" y="3900"/>
                </a:cubicBezTo>
                <a:lnTo>
                  <a:pt x="32410" y="3988"/>
                </a:lnTo>
                <a:cubicBezTo>
                  <a:pt x="32347" y="4013"/>
                  <a:pt x="32296" y="4051"/>
                  <a:pt x="32246" y="4089"/>
                </a:cubicBezTo>
                <a:cubicBezTo>
                  <a:pt x="32145" y="4164"/>
                  <a:pt x="32032" y="4240"/>
                  <a:pt x="31931" y="4328"/>
                </a:cubicBezTo>
                <a:cubicBezTo>
                  <a:pt x="31830" y="4404"/>
                  <a:pt x="31742" y="4505"/>
                  <a:pt x="31653" y="4580"/>
                </a:cubicBezTo>
                <a:lnTo>
                  <a:pt x="31439" y="4820"/>
                </a:lnTo>
                <a:cubicBezTo>
                  <a:pt x="31438" y="4821"/>
                  <a:pt x="31437" y="4822"/>
                  <a:pt x="31436" y="4822"/>
                </a:cubicBezTo>
                <a:cubicBezTo>
                  <a:pt x="31434" y="4822"/>
                  <a:pt x="31435" y="4818"/>
                  <a:pt x="31439" y="4811"/>
                </a:cubicBezTo>
                <a:lnTo>
                  <a:pt x="31439" y="4811"/>
                </a:lnTo>
                <a:cubicBezTo>
                  <a:pt x="31418" y="4838"/>
                  <a:pt x="31397" y="4867"/>
                  <a:pt x="31376" y="4895"/>
                </a:cubicBezTo>
                <a:cubicBezTo>
                  <a:pt x="31231" y="5089"/>
                  <a:pt x="31097" y="5292"/>
                  <a:pt x="30976" y="5502"/>
                </a:cubicBezTo>
                <a:lnTo>
                  <a:pt x="30976" y="5502"/>
                </a:lnTo>
                <a:cubicBezTo>
                  <a:pt x="30979" y="5497"/>
                  <a:pt x="30982" y="5492"/>
                  <a:pt x="30986" y="5488"/>
                </a:cubicBezTo>
                <a:lnTo>
                  <a:pt x="30986" y="5488"/>
                </a:lnTo>
                <a:cubicBezTo>
                  <a:pt x="30809" y="5790"/>
                  <a:pt x="30671" y="6105"/>
                  <a:pt x="30570" y="6445"/>
                </a:cubicBezTo>
                <a:cubicBezTo>
                  <a:pt x="30519" y="6596"/>
                  <a:pt x="30482" y="6748"/>
                  <a:pt x="30456" y="6823"/>
                </a:cubicBezTo>
                <a:cubicBezTo>
                  <a:pt x="30447" y="6857"/>
                  <a:pt x="30441" y="6882"/>
                  <a:pt x="30438" y="6895"/>
                </a:cubicBezTo>
                <a:lnTo>
                  <a:pt x="30438" y="6895"/>
                </a:lnTo>
                <a:cubicBezTo>
                  <a:pt x="30439" y="6887"/>
                  <a:pt x="30441" y="6876"/>
                  <a:pt x="30444" y="6861"/>
                </a:cubicBezTo>
                <a:cubicBezTo>
                  <a:pt x="30445" y="6852"/>
                  <a:pt x="30447" y="6843"/>
                  <a:pt x="30449" y="6833"/>
                </a:cubicBezTo>
                <a:lnTo>
                  <a:pt x="30449" y="6833"/>
                </a:lnTo>
                <a:cubicBezTo>
                  <a:pt x="30367" y="7203"/>
                  <a:pt x="30330" y="7580"/>
                  <a:pt x="30330" y="7957"/>
                </a:cubicBezTo>
                <a:cubicBezTo>
                  <a:pt x="30343" y="8449"/>
                  <a:pt x="30406" y="8940"/>
                  <a:pt x="30545" y="9432"/>
                </a:cubicBezTo>
                <a:cubicBezTo>
                  <a:pt x="30708" y="10036"/>
                  <a:pt x="30960" y="10616"/>
                  <a:pt x="31301" y="11145"/>
                </a:cubicBezTo>
                <a:cubicBezTo>
                  <a:pt x="31238" y="11070"/>
                  <a:pt x="31175" y="10994"/>
                  <a:pt x="31124" y="10919"/>
                </a:cubicBezTo>
                <a:lnTo>
                  <a:pt x="31124" y="10919"/>
                </a:lnTo>
                <a:cubicBezTo>
                  <a:pt x="31563" y="11658"/>
                  <a:pt x="32113" y="12334"/>
                  <a:pt x="32763" y="12924"/>
                </a:cubicBezTo>
                <a:lnTo>
                  <a:pt x="32763" y="12924"/>
                </a:lnTo>
                <a:cubicBezTo>
                  <a:pt x="32750" y="12913"/>
                  <a:pt x="32743" y="12908"/>
                  <a:pt x="32740" y="12908"/>
                </a:cubicBezTo>
                <a:cubicBezTo>
                  <a:pt x="32725" y="12908"/>
                  <a:pt x="32821" y="13037"/>
                  <a:pt x="32796" y="13037"/>
                </a:cubicBezTo>
                <a:cubicBezTo>
                  <a:pt x="32775" y="13037"/>
                  <a:pt x="32665" y="12943"/>
                  <a:pt x="32321" y="12594"/>
                </a:cubicBezTo>
                <a:lnTo>
                  <a:pt x="32321" y="12594"/>
                </a:lnTo>
                <a:cubicBezTo>
                  <a:pt x="32422" y="12720"/>
                  <a:pt x="32573" y="12859"/>
                  <a:pt x="32737" y="13035"/>
                </a:cubicBezTo>
                <a:lnTo>
                  <a:pt x="33027" y="13325"/>
                </a:lnTo>
                <a:cubicBezTo>
                  <a:pt x="33140" y="13414"/>
                  <a:pt x="33266" y="13527"/>
                  <a:pt x="33405" y="13640"/>
                </a:cubicBezTo>
                <a:cubicBezTo>
                  <a:pt x="33277" y="13521"/>
                  <a:pt x="33109" y="13356"/>
                  <a:pt x="33123" y="13356"/>
                </a:cubicBezTo>
                <a:cubicBezTo>
                  <a:pt x="33128" y="13356"/>
                  <a:pt x="33159" y="13380"/>
                  <a:pt x="33229" y="13439"/>
                </a:cubicBezTo>
                <a:cubicBezTo>
                  <a:pt x="33856" y="14006"/>
                  <a:pt x="33698" y="13868"/>
                  <a:pt x="34468" y="14419"/>
                </a:cubicBezTo>
                <a:lnTo>
                  <a:pt x="34468" y="14419"/>
                </a:lnTo>
                <a:cubicBezTo>
                  <a:pt x="34467" y="14419"/>
                  <a:pt x="34466" y="14419"/>
                  <a:pt x="34466" y="14419"/>
                </a:cubicBezTo>
                <a:cubicBezTo>
                  <a:pt x="34457" y="14419"/>
                  <a:pt x="34490" y="14443"/>
                  <a:pt x="34577" y="14497"/>
                </a:cubicBezTo>
                <a:cubicBezTo>
                  <a:pt x="34539" y="14470"/>
                  <a:pt x="34502" y="14444"/>
                  <a:pt x="34468" y="14419"/>
                </a:cubicBezTo>
                <a:lnTo>
                  <a:pt x="34468" y="14419"/>
                </a:lnTo>
                <a:cubicBezTo>
                  <a:pt x="34501" y="14426"/>
                  <a:pt x="34773" y="14573"/>
                  <a:pt x="35106" y="14774"/>
                </a:cubicBezTo>
                <a:cubicBezTo>
                  <a:pt x="35093" y="14768"/>
                  <a:pt x="35085" y="14765"/>
                  <a:pt x="35080" y="14765"/>
                </a:cubicBezTo>
                <a:cubicBezTo>
                  <a:pt x="35068" y="14765"/>
                  <a:pt x="35074" y="14780"/>
                  <a:pt x="35059" y="14780"/>
                </a:cubicBezTo>
                <a:cubicBezTo>
                  <a:pt x="35049" y="14780"/>
                  <a:pt x="35032" y="14774"/>
                  <a:pt x="34996" y="14755"/>
                </a:cubicBezTo>
                <a:lnTo>
                  <a:pt x="34996" y="14755"/>
                </a:lnTo>
                <a:cubicBezTo>
                  <a:pt x="35085" y="14807"/>
                  <a:pt x="35162" y="14858"/>
                  <a:pt x="35257" y="14900"/>
                </a:cubicBezTo>
                <a:lnTo>
                  <a:pt x="35572" y="15052"/>
                </a:lnTo>
                <a:cubicBezTo>
                  <a:pt x="35738" y="15135"/>
                  <a:pt x="35913" y="15226"/>
                  <a:pt x="36089" y="15298"/>
                </a:cubicBezTo>
                <a:lnTo>
                  <a:pt x="36089" y="15298"/>
                </a:lnTo>
                <a:cubicBezTo>
                  <a:pt x="36072" y="15292"/>
                  <a:pt x="36062" y="15290"/>
                  <a:pt x="36058" y="15290"/>
                </a:cubicBezTo>
                <a:cubicBezTo>
                  <a:pt x="36036" y="15290"/>
                  <a:pt x="36220" y="15382"/>
                  <a:pt x="36417" y="15480"/>
                </a:cubicBezTo>
                <a:cubicBezTo>
                  <a:pt x="36411" y="15477"/>
                  <a:pt x="36409" y="15475"/>
                  <a:pt x="36411" y="15475"/>
                </a:cubicBezTo>
                <a:cubicBezTo>
                  <a:pt x="36418" y="15475"/>
                  <a:pt x="36466" y="15492"/>
                  <a:pt x="36543" y="15530"/>
                </a:cubicBezTo>
                <a:cubicBezTo>
                  <a:pt x="36643" y="15581"/>
                  <a:pt x="36807" y="15644"/>
                  <a:pt x="36971" y="15694"/>
                </a:cubicBezTo>
                <a:lnTo>
                  <a:pt x="37513" y="15871"/>
                </a:lnTo>
                <a:cubicBezTo>
                  <a:pt x="37584" y="15898"/>
                  <a:pt x="37653" y="15918"/>
                  <a:pt x="37715" y="15936"/>
                </a:cubicBezTo>
                <a:lnTo>
                  <a:pt x="37715" y="15936"/>
                </a:lnTo>
                <a:lnTo>
                  <a:pt x="37626" y="15908"/>
                </a:lnTo>
                <a:lnTo>
                  <a:pt x="37349" y="15808"/>
                </a:lnTo>
                <a:lnTo>
                  <a:pt x="37349" y="15808"/>
                </a:lnTo>
                <a:lnTo>
                  <a:pt x="37614" y="15896"/>
                </a:lnTo>
                <a:cubicBezTo>
                  <a:pt x="37702" y="15921"/>
                  <a:pt x="37778" y="15946"/>
                  <a:pt x="37853" y="15971"/>
                </a:cubicBezTo>
                <a:lnTo>
                  <a:pt x="38256" y="16072"/>
                </a:lnTo>
                <a:cubicBezTo>
                  <a:pt x="38458" y="16123"/>
                  <a:pt x="38660" y="16173"/>
                  <a:pt x="38874" y="16198"/>
                </a:cubicBezTo>
                <a:cubicBezTo>
                  <a:pt x="39063" y="16236"/>
                  <a:pt x="39252" y="16274"/>
                  <a:pt x="39491" y="16312"/>
                </a:cubicBezTo>
                <a:cubicBezTo>
                  <a:pt x="39731" y="16337"/>
                  <a:pt x="40020" y="16387"/>
                  <a:pt x="40411" y="16425"/>
                </a:cubicBezTo>
                <a:lnTo>
                  <a:pt x="40197" y="16425"/>
                </a:lnTo>
                <a:cubicBezTo>
                  <a:pt x="40197" y="16438"/>
                  <a:pt x="40335" y="16463"/>
                  <a:pt x="40726" y="16501"/>
                </a:cubicBezTo>
                <a:lnTo>
                  <a:pt x="41155" y="16526"/>
                </a:lnTo>
                <a:lnTo>
                  <a:pt x="41848" y="16513"/>
                </a:lnTo>
                <a:cubicBezTo>
                  <a:pt x="42377" y="16501"/>
                  <a:pt x="43032" y="16463"/>
                  <a:pt x="43725" y="16400"/>
                </a:cubicBezTo>
                <a:cubicBezTo>
                  <a:pt x="43813" y="16400"/>
                  <a:pt x="43902" y="16387"/>
                  <a:pt x="43990" y="16375"/>
                </a:cubicBezTo>
                <a:cubicBezTo>
                  <a:pt x="44316" y="16326"/>
                  <a:pt x="44654" y="16290"/>
                  <a:pt x="44981" y="16220"/>
                </a:cubicBezTo>
                <a:lnTo>
                  <a:pt x="44981" y="16220"/>
                </a:lnTo>
                <a:lnTo>
                  <a:pt x="44733" y="16274"/>
                </a:lnTo>
                <a:lnTo>
                  <a:pt x="44355" y="16337"/>
                </a:lnTo>
                <a:lnTo>
                  <a:pt x="43914" y="16413"/>
                </a:lnTo>
                <a:cubicBezTo>
                  <a:pt x="43750" y="16438"/>
                  <a:pt x="43599" y="16450"/>
                  <a:pt x="43423" y="16476"/>
                </a:cubicBezTo>
                <a:cubicBezTo>
                  <a:pt x="43246" y="16488"/>
                  <a:pt x="43082" y="16513"/>
                  <a:pt x="42919" y="16526"/>
                </a:cubicBezTo>
                <a:lnTo>
                  <a:pt x="42415" y="16551"/>
                </a:lnTo>
                <a:cubicBezTo>
                  <a:pt x="42251" y="16564"/>
                  <a:pt x="42093" y="16567"/>
                  <a:pt x="41944" y="16567"/>
                </a:cubicBezTo>
                <a:cubicBezTo>
                  <a:pt x="41794" y="16567"/>
                  <a:pt x="41652" y="16564"/>
                  <a:pt x="41520" y="16564"/>
                </a:cubicBezTo>
                <a:lnTo>
                  <a:pt x="41936" y="16589"/>
                </a:lnTo>
                <a:lnTo>
                  <a:pt x="42566" y="16589"/>
                </a:lnTo>
                <a:cubicBezTo>
                  <a:pt x="42730" y="16589"/>
                  <a:pt x="42604" y="16589"/>
                  <a:pt x="42415" y="16602"/>
                </a:cubicBezTo>
                <a:lnTo>
                  <a:pt x="42856" y="16602"/>
                </a:lnTo>
                <a:cubicBezTo>
                  <a:pt x="43196" y="16576"/>
                  <a:pt x="43549" y="16551"/>
                  <a:pt x="43889" y="16526"/>
                </a:cubicBezTo>
                <a:cubicBezTo>
                  <a:pt x="43839" y="16526"/>
                  <a:pt x="44229" y="16463"/>
                  <a:pt x="44620" y="16413"/>
                </a:cubicBezTo>
                <a:cubicBezTo>
                  <a:pt x="45010" y="16350"/>
                  <a:pt x="45401" y="16249"/>
                  <a:pt x="45363" y="16249"/>
                </a:cubicBezTo>
                <a:lnTo>
                  <a:pt x="44809" y="16362"/>
                </a:lnTo>
                <a:cubicBezTo>
                  <a:pt x="44632" y="16387"/>
                  <a:pt x="44443" y="16413"/>
                  <a:pt x="44254" y="16438"/>
                </a:cubicBezTo>
                <a:cubicBezTo>
                  <a:pt x="43889" y="16501"/>
                  <a:pt x="43523" y="16526"/>
                  <a:pt x="43145" y="16564"/>
                </a:cubicBezTo>
                <a:cubicBezTo>
                  <a:pt x="43095" y="16551"/>
                  <a:pt x="43423" y="16513"/>
                  <a:pt x="43939" y="16450"/>
                </a:cubicBezTo>
                <a:cubicBezTo>
                  <a:pt x="44191" y="16413"/>
                  <a:pt x="44494" y="16375"/>
                  <a:pt x="44821" y="16324"/>
                </a:cubicBezTo>
                <a:lnTo>
                  <a:pt x="45325" y="16223"/>
                </a:lnTo>
                <a:lnTo>
                  <a:pt x="45590" y="16173"/>
                </a:lnTo>
                <a:lnTo>
                  <a:pt x="45855" y="16110"/>
                </a:lnTo>
                <a:cubicBezTo>
                  <a:pt x="45900" y="16101"/>
                  <a:pt x="45930" y="16095"/>
                  <a:pt x="45948" y="16093"/>
                </a:cubicBezTo>
                <a:lnTo>
                  <a:pt x="45948" y="16093"/>
                </a:lnTo>
                <a:cubicBezTo>
                  <a:pt x="45946" y="16097"/>
                  <a:pt x="45945" y="16101"/>
                  <a:pt x="45943" y="16105"/>
                </a:cubicBezTo>
                <a:lnTo>
                  <a:pt x="45943" y="16105"/>
                </a:lnTo>
                <a:cubicBezTo>
                  <a:pt x="45859" y="16137"/>
                  <a:pt x="45603" y="16211"/>
                  <a:pt x="45628" y="16211"/>
                </a:cubicBezTo>
                <a:cubicBezTo>
                  <a:pt x="45674" y="16198"/>
                  <a:pt x="45788" y="16168"/>
                  <a:pt x="45932" y="16131"/>
                </a:cubicBezTo>
                <a:lnTo>
                  <a:pt x="45932" y="16131"/>
                </a:lnTo>
                <a:cubicBezTo>
                  <a:pt x="45883" y="16251"/>
                  <a:pt x="45832" y="16369"/>
                  <a:pt x="45779" y="16488"/>
                </a:cubicBezTo>
                <a:cubicBezTo>
                  <a:pt x="45771" y="16505"/>
                  <a:pt x="45768" y="16513"/>
                  <a:pt x="45767" y="16513"/>
                </a:cubicBezTo>
                <a:cubicBezTo>
                  <a:pt x="45765" y="16513"/>
                  <a:pt x="45864" y="16274"/>
                  <a:pt x="45918" y="16135"/>
                </a:cubicBezTo>
                <a:lnTo>
                  <a:pt x="45918" y="16135"/>
                </a:lnTo>
                <a:lnTo>
                  <a:pt x="45640" y="16765"/>
                </a:lnTo>
                <a:cubicBezTo>
                  <a:pt x="45603" y="16866"/>
                  <a:pt x="45590" y="16879"/>
                  <a:pt x="45603" y="16879"/>
                </a:cubicBezTo>
                <a:cubicBezTo>
                  <a:pt x="45603" y="16891"/>
                  <a:pt x="45615" y="16879"/>
                  <a:pt x="45590" y="16929"/>
                </a:cubicBezTo>
                <a:cubicBezTo>
                  <a:pt x="45565" y="16980"/>
                  <a:pt x="45502" y="17106"/>
                  <a:pt x="45376" y="17358"/>
                </a:cubicBezTo>
                <a:cubicBezTo>
                  <a:pt x="45352" y="17395"/>
                  <a:pt x="45343" y="17406"/>
                  <a:pt x="45340" y="17406"/>
                </a:cubicBezTo>
                <a:cubicBezTo>
                  <a:pt x="45337" y="17406"/>
                  <a:pt x="45345" y="17386"/>
                  <a:pt x="45341" y="17386"/>
                </a:cubicBezTo>
                <a:cubicBezTo>
                  <a:pt x="45335" y="17386"/>
                  <a:pt x="45294" y="17446"/>
                  <a:pt x="45099" y="17773"/>
                </a:cubicBezTo>
                <a:lnTo>
                  <a:pt x="44985" y="17950"/>
                </a:lnTo>
                <a:lnTo>
                  <a:pt x="44809" y="18214"/>
                </a:lnTo>
                <a:cubicBezTo>
                  <a:pt x="44733" y="18315"/>
                  <a:pt x="44670" y="18429"/>
                  <a:pt x="44582" y="18542"/>
                </a:cubicBezTo>
                <a:lnTo>
                  <a:pt x="44292" y="18907"/>
                </a:lnTo>
                <a:cubicBezTo>
                  <a:pt x="43902" y="19399"/>
                  <a:pt x="43448" y="19853"/>
                  <a:pt x="42956" y="20243"/>
                </a:cubicBezTo>
                <a:cubicBezTo>
                  <a:pt x="43058" y="20169"/>
                  <a:pt x="43156" y="20094"/>
                  <a:pt x="43162" y="20094"/>
                </a:cubicBezTo>
                <a:lnTo>
                  <a:pt x="43162" y="20094"/>
                </a:lnTo>
                <a:cubicBezTo>
                  <a:pt x="43168" y="20094"/>
                  <a:pt x="43105" y="20149"/>
                  <a:pt x="42919" y="20306"/>
                </a:cubicBezTo>
                <a:cubicBezTo>
                  <a:pt x="42528" y="20621"/>
                  <a:pt x="42125" y="20911"/>
                  <a:pt x="41696" y="21176"/>
                </a:cubicBezTo>
                <a:cubicBezTo>
                  <a:pt x="41457" y="21302"/>
                  <a:pt x="41218" y="21453"/>
                  <a:pt x="41003" y="21566"/>
                </a:cubicBezTo>
                <a:cubicBezTo>
                  <a:pt x="40802" y="21680"/>
                  <a:pt x="40600" y="21793"/>
                  <a:pt x="40424" y="21881"/>
                </a:cubicBezTo>
                <a:cubicBezTo>
                  <a:pt x="40335" y="21919"/>
                  <a:pt x="40298" y="21932"/>
                  <a:pt x="40298" y="21932"/>
                </a:cubicBezTo>
                <a:cubicBezTo>
                  <a:pt x="40008" y="22070"/>
                  <a:pt x="39554" y="22284"/>
                  <a:pt x="39101" y="22461"/>
                </a:cubicBezTo>
                <a:cubicBezTo>
                  <a:pt x="38660" y="22625"/>
                  <a:pt x="38231" y="22776"/>
                  <a:pt x="38055" y="22839"/>
                </a:cubicBezTo>
                <a:cubicBezTo>
                  <a:pt x="37916" y="22864"/>
                  <a:pt x="37614" y="22952"/>
                  <a:pt x="37236" y="23053"/>
                </a:cubicBezTo>
                <a:cubicBezTo>
                  <a:pt x="36858" y="23154"/>
                  <a:pt x="36404" y="23267"/>
                  <a:pt x="35963" y="23368"/>
                </a:cubicBezTo>
                <a:cubicBezTo>
                  <a:pt x="35522" y="23469"/>
                  <a:pt x="35106" y="23557"/>
                  <a:pt x="34791" y="23608"/>
                </a:cubicBezTo>
                <a:cubicBezTo>
                  <a:pt x="34627" y="23645"/>
                  <a:pt x="34451" y="23671"/>
                  <a:pt x="34274" y="23683"/>
                </a:cubicBezTo>
                <a:cubicBezTo>
                  <a:pt x="33644" y="23784"/>
                  <a:pt x="33002" y="23872"/>
                  <a:pt x="32372" y="23948"/>
                </a:cubicBezTo>
                <a:lnTo>
                  <a:pt x="32422" y="23935"/>
                </a:lnTo>
                <a:lnTo>
                  <a:pt x="30330" y="24162"/>
                </a:lnTo>
                <a:cubicBezTo>
                  <a:pt x="30234" y="24170"/>
                  <a:pt x="30193" y="24173"/>
                  <a:pt x="30182" y="24173"/>
                </a:cubicBezTo>
                <a:cubicBezTo>
                  <a:pt x="30164" y="24173"/>
                  <a:pt x="30236" y="24165"/>
                  <a:pt x="30260" y="24163"/>
                </a:cubicBezTo>
                <a:lnTo>
                  <a:pt x="30260" y="24163"/>
                </a:lnTo>
                <a:cubicBezTo>
                  <a:pt x="29370" y="24225"/>
                  <a:pt x="28880" y="24250"/>
                  <a:pt x="28428" y="24275"/>
                </a:cubicBezTo>
                <a:cubicBezTo>
                  <a:pt x="27961" y="24301"/>
                  <a:pt x="27546" y="24326"/>
                  <a:pt x="26790" y="24351"/>
                </a:cubicBezTo>
                <a:lnTo>
                  <a:pt x="26626" y="24338"/>
                </a:lnTo>
                <a:cubicBezTo>
                  <a:pt x="26491" y="24338"/>
                  <a:pt x="26161" y="24344"/>
                  <a:pt x="25709" y="24344"/>
                </a:cubicBezTo>
                <a:cubicBezTo>
                  <a:pt x="25483" y="24344"/>
                  <a:pt x="25227" y="24343"/>
                  <a:pt x="24950" y="24338"/>
                </a:cubicBezTo>
                <a:cubicBezTo>
                  <a:pt x="24131" y="24326"/>
                  <a:pt x="23148" y="24275"/>
                  <a:pt x="22266" y="24225"/>
                </a:cubicBezTo>
                <a:lnTo>
                  <a:pt x="22455" y="24225"/>
                </a:lnTo>
                <a:cubicBezTo>
                  <a:pt x="21511" y="24170"/>
                  <a:pt x="20568" y="24075"/>
                  <a:pt x="19633" y="23924"/>
                </a:cubicBezTo>
                <a:lnTo>
                  <a:pt x="19633" y="23924"/>
                </a:lnTo>
                <a:cubicBezTo>
                  <a:pt x="19558" y="23965"/>
                  <a:pt x="19481" y="24005"/>
                  <a:pt x="19403" y="24043"/>
                </a:cubicBezTo>
                <a:lnTo>
                  <a:pt x="19403" y="24043"/>
                </a:lnTo>
                <a:cubicBezTo>
                  <a:pt x="19403" y="24043"/>
                  <a:pt x="19403" y="24043"/>
                  <a:pt x="19403" y="24043"/>
                </a:cubicBezTo>
                <a:lnTo>
                  <a:pt x="19403" y="24043"/>
                </a:lnTo>
                <a:cubicBezTo>
                  <a:pt x="19399" y="24045"/>
                  <a:pt x="19396" y="24047"/>
                  <a:pt x="19392" y="24049"/>
                </a:cubicBezTo>
                <a:lnTo>
                  <a:pt x="19392" y="24049"/>
                </a:lnTo>
                <a:cubicBezTo>
                  <a:pt x="19392" y="24048"/>
                  <a:pt x="19391" y="24048"/>
                  <a:pt x="19391" y="24048"/>
                </a:cubicBezTo>
                <a:lnTo>
                  <a:pt x="19391" y="24048"/>
                </a:lnTo>
                <a:cubicBezTo>
                  <a:pt x="19391" y="24048"/>
                  <a:pt x="19391" y="24048"/>
                  <a:pt x="19391" y="24048"/>
                </a:cubicBezTo>
                <a:lnTo>
                  <a:pt x="19391" y="24048"/>
                </a:lnTo>
                <a:cubicBezTo>
                  <a:pt x="19348" y="24042"/>
                  <a:pt x="19303" y="24034"/>
                  <a:pt x="19259" y="24026"/>
                </a:cubicBezTo>
                <a:lnTo>
                  <a:pt x="19259" y="24026"/>
                </a:lnTo>
                <a:cubicBezTo>
                  <a:pt x="19306" y="24034"/>
                  <a:pt x="19350" y="24041"/>
                  <a:pt x="19391" y="24048"/>
                </a:cubicBezTo>
                <a:lnTo>
                  <a:pt x="19391" y="24048"/>
                </a:lnTo>
                <a:cubicBezTo>
                  <a:pt x="19395" y="24047"/>
                  <a:pt x="19398" y="24045"/>
                  <a:pt x="19402" y="24043"/>
                </a:cubicBezTo>
                <a:lnTo>
                  <a:pt x="19402" y="24043"/>
                </a:lnTo>
                <a:cubicBezTo>
                  <a:pt x="19402" y="24043"/>
                  <a:pt x="19402" y="24043"/>
                  <a:pt x="19403" y="24043"/>
                </a:cubicBezTo>
                <a:lnTo>
                  <a:pt x="19403" y="24043"/>
                </a:lnTo>
                <a:cubicBezTo>
                  <a:pt x="19417" y="24036"/>
                  <a:pt x="19431" y="24028"/>
                  <a:pt x="19445" y="24021"/>
                </a:cubicBezTo>
                <a:lnTo>
                  <a:pt x="19445" y="24021"/>
                </a:lnTo>
                <a:cubicBezTo>
                  <a:pt x="19507" y="23990"/>
                  <a:pt x="19569" y="23957"/>
                  <a:pt x="19630" y="23924"/>
                </a:cubicBezTo>
                <a:lnTo>
                  <a:pt x="19630" y="23924"/>
                </a:lnTo>
                <a:cubicBezTo>
                  <a:pt x="19631" y="23924"/>
                  <a:pt x="19632" y="23924"/>
                  <a:pt x="19633" y="23924"/>
                </a:cubicBezTo>
                <a:lnTo>
                  <a:pt x="19633" y="23924"/>
                </a:lnTo>
                <a:cubicBezTo>
                  <a:pt x="19723" y="23875"/>
                  <a:pt x="19811" y="23824"/>
                  <a:pt x="19897" y="23771"/>
                </a:cubicBezTo>
                <a:lnTo>
                  <a:pt x="19897" y="23771"/>
                </a:lnTo>
                <a:lnTo>
                  <a:pt x="19888" y="23776"/>
                </a:lnTo>
                <a:lnTo>
                  <a:pt x="19888" y="23776"/>
                </a:lnTo>
                <a:cubicBezTo>
                  <a:pt x="19803" y="23827"/>
                  <a:pt x="19717" y="23876"/>
                  <a:pt x="19630" y="23924"/>
                </a:cubicBezTo>
                <a:lnTo>
                  <a:pt x="19630" y="23924"/>
                </a:lnTo>
                <a:cubicBezTo>
                  <a:pt x="19629" y="23923"/>
                  <a:pt x="19628" y="23923"/>
                  <a:pt x="19626" y="23923"/>
                </a:cubicBezTo>
                <a:lnTo>
                  <a:pt x="19626" y="23923"/>
                </a:lnTo>
                <a:lnTo>
                  <a:pt x="19888" y="23776"/>
                </a:lnTo>
                <a:lnTo>
                  <a:pt x="19888" y="23776"/>
                </a:lnTo>
                <a:cubicBezTo>
                  <a:pt x="20180" y="23602"/>
                  <a:pt x="20460" y="23409"/>
                  <a:pt x="20729" y="23204"/>
                </a:cubicBezTo>
                <a:cubicBezTo>
                  <a:pt x="21233" y="22801"/>
                  <a:pt x="21661" y="22322"/>
                  <a:pt x="22014" y="21793"/>
                </a:cubicBezTo>
                <a:cubicBezTo>
                  <a:pt x="22641" y="20773"/>
                  <a:pt x="22992" y="19609"/>
                  <a:pt x="23032" y="18418"/>
                </a:cubicBezTo>
                <a:lnTo>
                  <a:pt x="23032" y="18418"/>
                </a:lnTo>
                <a:cubicBezTo>
                  <a:pt x="23030" y="18441"/>
                  <a:pt x="23027" y="18465"/>
                  <a:pt x="23022" y="18492"/>
                </a:cubicBezTo>
                <a:cubicBezTo>
                  <a:pt x="23034" y="18164"/>
                  <a:pt x="23034" y="17849"/>
                  <a:pt x="23022" y="17534"/>
                </a:cubicBezTo>
                <a:cubicBezTo>
                  <a:pt x="23022" y="17408"/>
                  <a:pt x="23009" y="17307"/>
                  <a:pt x="22997" y="17219"/>
                </a:cubicBezTo>
                <a:cubicBezTo>
                  <a:pt x="22984" y="17118"/>
                  <a:pt x="22984" y="17030"/>
                  <a:pt x="22971" y="16942"/>
                </a:cubicBezTo>
                <a:lnTo>
                  <a:pt x="22934" y="16652"/>
                </a:lnTo>
                <a:cubicBezTo>
                  <a:pt x="22921" y="16551"/>
                  <a:pt x="22896" y="16450"/>
                  <a:pt x="22871" y="16324"/>
                </a:cubicBezTo>
                <a:cubicBezTo>
                  <a:pt x="22808" y="15971"/>
                  <a:pt x="22707" y="15631"/>
                  <a:pt x="22593" y="15304"/>
                </a:cubicBezTo>
                <a:lnTo>
                  <a:pt x="22593" y="15304"/>
                </a:lnTo>
                <a:lnTo>
                  <a:pt x="22619" y="15367"/>
                </a:lnTo>
                <a:lnTo>
                  <a:pt x="22518" y="15077"/>
                </a:lnTo>
                <a:lnTo>
                  <a:pt x="22455" y="14926"/>
                </a:lnTo>
                <a:lnTo>
                  <a:pt x="22392" y="14762"/>
                </a:lnTo>
                <a:lnTo>
                  <a:pt x="22241" y="14422"/>
                </a:lnTo>
                <a:cubicBezTo>
                  <a:pt x="22190" y="14321"/>
                  <a:pt x="22140" y="14207"/>
                  <a:pt x="22077" y="14081"/>
                </a:cubicBezTo>
                <a:lnTo>
                  <a:pt x="22077" y="14081"/>
                </a:lnTo>
                <a:cubicBezTo>
                  <a:pt x="22111" y="14147"/>
                  <a:pt x="22126" y="14173"/>
                  <a:pt x="22127" y="14173"/>
                </a:cubicBezTo>
                <a:cubicBezTo>
                  <a:pt x="22130" y="14173"/>
                  <a:pt x="22062" y="14036"/>
                  <a:pt x="22001" y="13905"/>
                </a:cubicBezTo>
                <a:cubicBezTo>
                  <a:pt x="21939" y="13797"/>
                  <a:pt x="21882" y="13693"/>
                  <a:pt x="21885" y="13693"/>
                </a:cubicBezTo>
                <a:lnTo>
                  <a:pt x="21885" y="13693"/>
                </a:lnTo>
                <a:cubicBezTo>
                  <a:pt x="21887" y="13693"/>
                  <a:pt x="21913" y="13735"/>
                  <a:pt x="21976" y="13842"/>
                </a:cubicBezTo>
                <a:cubicBezTo>
                  <a:pt x="21762" y="13451"/>
                  <a:pt x="21510" y="13098"/>
                  <a:pt x="21233" y="12758"/>
                </a:cubicBezTo>
                <a:cubicBezTo>
                  <a:pt x="21056" y="12544"/>
                  <a:pt x="20867" y="12342"/>
                  <a:pt x="20666" y="12141"/>
                </a:cubicBezTo>
                <a:lnTo>
                  <a:pt x="20477" y="11939"/>
                </a:lnTo>
                <a:cubicBezTo>
                  <a:pt x="20338" y="11788"/>
                  <a:pt x="20237" y="11725"/>
                  <a:pt x="20098" y="11624"/>
                </a:cubicBezTo>
                <a:cubicBezTo>
                  <a:pt x="20035" y="11561"/>
                  <a:pt x="19947" y="11498"/>
                  <a:pt x="19834" y="11410"/>
                </a:cubicBezTo>
                <a:lnTo>
                  <a:pt x="19645" y="11271"/>
                </a:lnTo>
                <a:lnTo>
                  <a:pt x="19519" y="11183"/>
                </a:lnTo>
                <a:lnTo>
                  <a:pt x="19380" y="11095"/>
                </a:lnTo>
                <a:lnTo>
                  <a:pt x="19380" y="11095"/>
                </a:lnTo>
                <a:cubicBezTo>
                  <a:pt x="19544" y="11196"/>
                  <a:pt x="19594" y="11234"/>
                  <a:pt x="19594" y="11234"/>
                </a:cubicBezTo>
                <a:cubicBezTo>
                  <a:pt x="19557" y="11196"/>
                  <a:pt x="19519" y="11171"/>
                  <a:pt x="19468" y="11145"/>
                </a:cubicBezTo>
                <a:cubicBezTo>
                  <a:pt x="19411" y="11107"/>
                  <a:pt x="19356" y="11065"/>
                  <a:pt x="19365" y="11065"/>
                </a:cubicBezTo>
                <a:cubicBezTo>
                  <a:pt x="19373" y="11065"/>
                  <a:pt x="19441" y="11104"/>
                  <a:pt x="19620" y="11221"/>
                </a:cubicBezTo>
                <a:cubicBezTo>
                  <a:pt x="19519" y="11145"/>
                  <a:pt x="19418" y="11082"/>
                  <a:pt x="19317" y="11019"/>
                </a:cubicBezTo>
                <a:cubicBezTo>
                  <a:pt x="19229" y="10956"/>
                  <a:pt x="19128" y="10893"/>
                  <a:pt x="19040" y="10843"/>
                </a:cubicBezTo>
                <a:lnTo>
                  <a:pt x="18750" y="10704"/>
                </a:lnTo>
                <a:lnTo>
                  <a:pt x="18624" y="10629"/>
                </a:lnTo>
                <a:lnTo>
                  <a:pt x="18486" y="10578"/>
                </a:lnTo>
                <a:cubicBezTo>
                  <a:pt x="18183" y="10440"/>
                  <a:pt x="17856" y="10326"/>
                  <a:pt x="17528" y="10251"/>
                </a:cubicBezTo>
                <a:lnTo>
                  <a:pt x="17112" y="10162"/>
                </a:lnTo>
                <a:cubicBezTo>
                  <a:pt x="16986" y="10137"/>
                  <a:pt x="16847" y="10125"/>
                  <a:pt x="16734" y="10112"/>
                </a:cubicBezTo>
                <a:lnTo>
                  <a:pt x="16545" y="10087"/>
                </a:lnTo>
                <a:lnTo>
                  <a:pt x="16369" y="10074"/>
                </a:lnTo>
                <a:lnTo>
                  <a:pt x="16028" y="10049"/>
                </a:lnTo>
                <a:cubicBezTo>
                  <a:pt x="15802" y="10068"/>
                  <a:pt x="15795" y="10068"/>
                  <a:pt x="15906" y="10068"/>
                </a:cubicBezTo>
                <a:cubicBezTo>
                  <a:pt x="16016" y="10068"/>
                  <a:pt x="16243" y="10068"/>
                  <a:pt x="16482" y="10087"/>
                </a:cubicBezTo>
                <a:cubicBezTo>
                  <a:pt x="16709" y="10112"/>
                  <a:pt x="16961" y="10150"/>
                  <a:pt x="17112" y="10175"/>
                </a:cubicBezTo>
                <a:cubicBezTo>
                  <a:pt x="17228" y="10193"/>
                  <a:pt x="17293" y="10211"/>
                  <a:pt x="17277" y="10211"/>
                </a:cubicBezTo>
                <a:cubicBezTo>
                  <a:pt x="17270" y="10211"/>
                  <a:pt x="17250" y="10208"/>
                  <a:pt x="17213" y="10200"/>
                </a:cubicBezTo>
                <a:lnTo>
                  <a:pt x="17213" y="10200"/>
                </a:lnTo>
                <a:cubicBezTo>
                  <a:pt x="17238" y="10207"/>
                  <a:pt x="17258" y="10211"/>
                  <a:pt x="17273" y="10215"/>
                </a:cubicBezTo>
                <a:lnTo>
                  <a:pt x="17273" y="10215"/>
                </a:lnTo>
                <a:cubicBezTo>
                  <a:pt x="17270" y="10214"/>
                  <a:pt x="17267" y="10214"/>
                  <a:pt x="17263" y="10213"/>
                </a:cubicBezTo>
                <a:cubicBezTo>
                  <a:pt x="17150" y="10188"/>
                  <a:pt x="17036" y="10175"/>
                  <a:pt x="16923" y="10162"/>
                </a:cubicBezTo>
                <a:cubicBezTo>
                  <a:pt x="16570" y="10112"/>
                  <a:pt x="16217" y="10099"/>
                  <a:pt x="15865" y="10099"/>
                </a:cubicBezTo>
                <a:cubicBezTo>
                  <a:pt x="15783" y="10106"/>
                  <a:pt x="15707" y="10106"/>
                  <a:pt x="15633" y="10106"/>
                </a:cubicBezTo>
                <a:cubicBezTo>
                  <a:pt x="15559" y="10106"/>
                  <a:pt x="15487" y="10106"/>
                  <a:pt x="15411" y="10112"/>
                </a:cubicBezTo>
                <a:cubicBezTo>
                  <a:pt x="15260" y="10137"/>
                  <a:pt x="15096" y="10150"/>
                  <a:pt x="14894" y="10162"/>
                </a:cubicBezTo>
                <a:cubicBezTo>
                  <a:pt x="14340" y="10251"/>
                  <a:pt x="13798" y="10415"/>
                  <a:pt x="13294" y="10641"/>
                </a:cubicBezTo>
                <a:cubicBezTo>
                  <a:pt x="13319" y="10627"/>
                  <a:pt x="13345" y="10614"/>
                  <a:pt x="13372" y="10601"/>
                </a:cubicBezTo>
                <a:lnTo>
                  <a:pt x="13372" y="10601"/>
                </a:lnTo>
                <a:cubicBezTo>
                  <a:pt x="12862" y="10819"/>
                  <a:pt x="12390" y="11106"/>
                  <a:pt x="11958" y="11460"/>
                </a:cubicBezTo>
                <a:cubicBezTo>
                  <a:pt x="11681" y="11687"/>
                  <a:pt x="11442" y="11952"/>
                  <a:pt x="11227" y="12229"/>
                </a:cubicBezTo>
                <a:cubicBezTo>
                  <a:pt x="11530" y="11851"/>
                  <a:pt x="11883" y="11523"/>
                  <a:pt x="12273" y="11234"/>
                </a:cubicBezTo>
                <a:lnTo>
                  <a:pt x="12273" y="11234"/>
                </a:lnTo>
                <a:lnTo>
                  <a:pt x="12034" y="11423"/>
                </a:lnTo>
                <a:cubicBezTo>
                  <a:pt x="11958" y="11486"/>
                  <a:pt x="11870" y="11561"/>
                  <a:pt x="11807" y="11637"/>
                </a:cubicBezTo>
                <a:cubicBezTo>
                  <a:pt x="11643" y="11775"/>
                  <a:pt x="11492" y="11939"/>
                  <a:pt x="11341" y="12103"/>
                </a:cubicBezTo>
                <a:cubicBezTo>
                  <a:pt x="11265" y="12191"/>
                  <a:pt x="11190" y="12292"/>
                  <a:pt x="11127" y="12393"/>
                </a:cubicBezTo>
                <a:cubicBezTo>
                  <a:pt x="11038" y="12494"/>
                  <a:pt x="10963" y="12594"/>
                  <a:pt x="10900" y="12708"/>
                </a:cubicBezTo>
                <a:lnTo>
                  <a:pt x="10673" y="13086"/>
                </a:lnTo>
                <a:cubicBezTo>
                  <a:pt x="10610" y="13224"/>
                  <a:pt x="10547" y="13363"/>
                  <a:pt x="10471" y="13514"/>
                </a:cubicBezTo>
                <a:cubicBezTo>
                  <a:pt x="10572" y="13275"/>
                  <a:pt x="10686" y="13035"/>
                  <a:pt x="10812" y="12809"/>
                </a:cubicBezTo>
                <a:lnTo>
                  <a:pt x="10812" y="12809"/>
                </a:lnTo>
                <a:lnTo>
                  <a:pt x="10660" y="13061"/>
                </a:lnTo>
                <a:lnTo>
                  <a:pt x="10534" y="13325"/>
                </a:lnTo>
                <a:lnTo>
                  <a:pt x="10421" y="13590"/>
                </a:lnTo>
                <a:lnTo>
                  <a:pt x="10320" y="13880"/>
                </a:lnTo>
                <a:cubicBezTo>
                  <a:pt x="10343" y="13778"/>
                  <a:pt x="10375" y="13677"/>
                  <a:pt x="10409" y="13584"/>
                </a:cubicBezTo>
                <a:lnTo>
                  <a:pt x="10409" y="13584"/>
                </a:lnTo>
                <a:cubicBezTo>
                  <a:pt x="10405" y="13595"/>
                  <a:pt x="10400" y="13605"/>
                  <a:pt x="10396" y="13615"/>
                </a:cubicBezTo>
                <a:cubicBezTo>
                  <a:pt x="10219" y="14081"/>
                  <a:pt x="10119" y="14573"/>
                  <a:pt x="10081" y="15064"/>
                </a:cubicBezTo>
                <a:lnTo>
                  <a:pt x="10081" y="14989"/>
                </a:lnTo>
                <a:cubicBezTo>
                  <a:pt x="10081" y="15077"/>
                  <a:pt x="10056" y="15203"/>
                  <a:pt x="10056" y="15354"/>
                </a:cubicBezTo>
                <a:cubicBezTo>
                  <a:pt x="10056" y="15505"/>
                  <a:pt x="10056" y="15669"/>
                  <a:pt x="10056" y="15833"/>
                </a:cubicBezTo>
                <a:cubicBezTo>
                  <a:pt x="10056" y="15672"/>
                  <a:pt x="10037" y="15511"/>
                  <a:pt x="10040" y="15351"/>
                </a:cubicBezTo>
                <a:lnTo>
                  <a:pt x="10040" y="15351"/>
                </a:lnTo>
                <a:cubicBezTo>
                  <a:pt x="10013" y="16155"/>
                  <a:pt x="10128" y="16969"/>
                  <a:pt x="10383" y="17736"/>
                </a:cubicBezTo>
                <a:cubicBezTo>
                  <a:pt x="10151" y="16969"/>
                  <a:pt x="10154" y="16813"/>
                  <a:pt x="10156" y="16813"/>
                </a:cubicBezTo>
                <a:lnTo>
                  <a:pt x="10156" y="16813"/>
                </a:lnTo>
                <a:cubicBezTo>
                  <a:pt x="10156" y="16813"/>
                  <a:pt x="10156" y="16814"/>
                  <a:pt x="10156" y="16816"/>
                </a:cubicBezTo>
                <a:cubicBezTo>
                  <a:pt x="10156" y="16834"/>
                  <a:pt x="10168" y="16874"/>
                  <a:pt x="10173" y="16874"/>
                </a:cubicBezTo>
                <a:cubicBezTo>
                  <a:pt x="10179" y="16874"/>
                  <a:pt x="10177" y="16825"/>
                  <a:pt x="10144" y="16640"/>
                </a:cubicBezTo>
                <a:lnTo>
                  <a:pt x="10144" y="16640"/>
                </a:lnTo>
                <a:lnTo>
                  <a:pt x="10207" y="16992"/>
                </a:lnTo>
                <a:cubicBezTo>
                  <a:pt x="10232" y="17106"/>
                  <a:pt x="10270" y="17206"/>
                  <a:pt x="10282" y="17295"/>
                </a:cubicBezTo>
                <a:cubicBezTo>
                  <a:pt x="10345" y="17471"/>
                  <a:pt x="10371" y="17622"/>
                  <a:pt x="10421" y="17736"/>
                </a:cubicBezTo>
                <a:cubicBezTo>
                  <a:pt x="10509" y="17975"/>
                  <a:pt x="10547" y="18139"/>
                  <a:pt x="10610" y="18290"/>
                </a:cubicBezTo>
                <a:cubicBezTo>
                  <a:pt x="10673" y="18454"/>
                  <a:pt x="10736" y="18618"/>
                  <a:pt x="10862" y="18870"/>
                </a:cubicBezTo>
                <a:cubicBezTo>
                  <a:pt x="10938" y="18996"/>
                  <a:pt x="11013" y="19147"/>
                  <a:pt x="11114" y="19336"/>
                </a:cubicBezTo>
                <a:lnTo>
                  <a:pt x="11275" y="19583"/>
                </a:lnTo>
                <a:lnTo>
                  <a:pt x="11275" y="19583"/>
                </a:lnTo>
                <a:cubicBezTo>
                  <a:pt x="11160" y="19401"/>
                  <a:pt x="11065" y="19235"/>
                  <a:pt x="11070" y="19235"/>
                </a:cubicBezTo>
                <a:lnTo>
                  <a:pt x="11070" y="19235"/>
                </a:lnTo>
                <a:cubicBezTo>
                  <a:pt x="11072" y="19235"/>
                  <a:pt x="11097" y="19272"/>
                  <a:pt x="11152" y="19361"/>
                </a:cubicBezTo>
                <a:cubicBezTo>
                  <a:pt x="11391" y="19752"/>
                  <a:pt x="11643" y="20117"/>
                  <a:pt x="11933" y="20470"/>
                </a:cubicBezTo>
                <a:cubicBezTo>
                  <a:pt x="12280" y="20841"/>
                  <a:pt x="12388" y="20955"/>
                  <a:pt x="12390" y="20955"/>
                </a:cubicBezTo>
                <a:cubicBezTo>
                  <a:pt x="12392" y="20955"/>
                  <a:pt x="12126" y="20667"/>
                  <a:pt x="12126" y="20667"/>
                </a:cubicBezTo>
                <a:lnTo>
                  <a:pt x="12126" y="20667"/>
                </a:lnTo>
                <a:cubicBezTo>
                  <a:pt x="12126" y="20667"/>
                  <a:pt x="12156" y="20699"/>
                  <a:pt x="12236" y="20785"/>
                </a:cubicBezTo>
                <a:cubicBezTo>
                  <a:pt x="12576" y="21138"/>
                  <a:pt x="12954" y="21465"/>
                  <a:pt x="13357" y="21743"/>
                </a:cubicBezTo>
                <a:lnTo>
                  <a:pt x="13357" y="21755"/>
                </a:lnTo>
                <a:cubicBezTo>
                  <a:pt x="14100" y="22284"/>
                  <a:pt x="14226" y="22310"/>
                  <a:pt x="14302" y="22360"/>
                </a:cubicBezTo>
                <a:cubicBezTo>
                  <a:pt x="14390" y="22410"/>
                  <a:pt x="14453" y="22448"/>
                  <a:pt x="15184" y="22801"/>
                </a:cubicBezTo>
                <a:cubicBezTo>
                  <a:pt x="14970" y="22713"/>
                  <a:pt x="14768" y="22612"/>
                  <a:pt x="14554" y="22511"/>
                </a:cubicBezTo>
                <a:lnTo>
                  <a:pt x="14554" y="22511"/>
                </a:lnTo>
                <a:cubicBezTo>
                  <a:pt x="14680" y="22587"/>
                  <a:pt x="14806" y="22650"/>
                  <a:pt x="14932" y="22713"/>
                </a:cubicBezTo>
                <a:lnTo>
                  <a:pt x="15121" y="22801"/>
                </a:lnTo>
                <a:lnTo>
                  <a:pt x="15323" y="22889"/>
                </a:lnTo>
                <a:lnTo>
                  <a:pt x="15159" y="22801"/>
                </a:lnTo>
                <a:lnTo>
                  <a:pt x="15159" y="22801"/>
                </a:lnTo>
                <a:lnTo>
                  <a:pt x="15713" y="23028"/>
                </a:lnTo>
                <a:lnTo>
                  <a:pt x="16154" y="23204"/>
                </a:lnTo>
                <a:cubicBezTo>
                  <a:pt x="16432" y="23305"/>
                  <a:pt x="16709" y="23406"/>
                  <a:pt x="17150" y="23532"/>
                </a:cubicBezTo>
                <a:cubicBezTo>
                  <a:pt x="17104" y="23515"/>
                  <a:pt x="17085" y="23507"/>
                  <a:pt x="17092" y="23507"/>
                </a:cubicBezTo>
                <a:cubicBezTo>
                  <a:pt x="17117" y="23507"/>
                  <a:pt x="17442" y="23598"/>
                  <a:pt x="18045" y="23734"/>
                </a:cubicBezTo>
                <a:cubicBezTo>
                  <a:pt x="18183" y="23771"/>
                  <a:pt x="18221" y="23784"/>
                  <a:pt x="18234" y="23784"/>
                </a:cubicBezTo>
                <a:lnTo>
                  <a:pt x="18334" y="23809"/>
                </a:lnTo>
                <a:cubicBezTo>
                  <a:pt x="18423" y="23834"/>
                  <a:pt x="18574" y="23860"/>
                  <a:pt x="18851" y="23910"/>
                </a:cubicBezTo>
                <a:cubicBezTo>
                  <a:pt x="18511" y="23872"/>
                  <a:pt x="18171" y="23809"/>
                  <a:pt x="17843" y="23721"/>
                </a:cubicBezTo>
                <a:lnTo>
                  <a:pt x="17540" y="23658"/>
                </a:lnTo>
                <a:lnTo>
                  <a:pt x="17540" y="23658"/>
                </a:lnTo>
                <a:cubicBezTo>
                  <a:pt x="17818" y="23734"/>
                  <a:pt x="18183" y="23809"/>
                  <a:pt x="18523" y="23885"/>
                </a:cubicBezTo>
                <a:cubicBezTo>
                  <a:pt x="18769" y="23948"/>
                  <a:pt x="19001" y="23986"/>
                  <a:pt x="19192" y="24016"/>
                </a:cubicBezTo>
                <a:lnTo>
                  <a:pt x="19192" y="24016"/>
                </a:lnTo>
                <a:cubicBezTo>
                  <a:pt x="18947" y="24127"/>
                  <a:pt x="18700" y="24226"/>
                  <a:pt x="18448" y="24313"/>
                </a:cubicBezTo>
                <a:cubicBezTo>
                  <a:pt x="18082" y="24464"/>
                  <a:pt x="17704" y="24603"/>
                  <a:pt x="17314" y="24691"/>
                </a:cubicBezTo>
                <a:cubicBezTo>
                  <a:pt x="17373" y="24678"/>
                  <a:pt x="17447" y="24661"/>
                  <a:pt x="17461" y="24661"/>
                </a:cubicBezTo>
                <a:cubicBezTo>
                  <a:pt x="17474" y="24661"/>
                  <a:pt x="17438" y="24675"/>
                  <a:pt x="17301" y="24716"/>
                </a:cubicBezTo>
                <a:cubicBezTo>
                  <a:pt x="16243" y="24981"/>
                  <a:pt x="15184" y="25195"/>
                  <a:pt x="14100" y="25359"/>
                </a:cubicBezTo>
                <a:cubicBezTo>
                  <a:pt x="13017" y="25523"/>
                  <a:pt x="11908" y="25662"/>
                  <a:pt x="10812" y="25750"/>
                </a:cubicBezTo>
                <a:cubicBezTo>
                  <a:pt x="9703" y="25838"/>
                  <a:pt x="8594" y="25888"/>
                  <a:pt x="7485" y="25888"/>
                </a:cubicBezTo>
                <a:cubicBezTo>
                  <a:pt x="6477" y="25877"/>
                  <a:pt x="5468" y="25845"/>
                  <a:pt x="4469" y="25772"/>
                </a:cubicBezTo>
                <a:lnTo>
                  <a:pt x="4469" y="25772"/>
                </a:lnTo>
                <a:cubicBezTo>
                  <a:pt x="4468" y="25773"/>
                  <a:pt x="4467" y="25773"/>
                  <a:pt x="4465" y="25773"/>
                </a:cubicBezTo>
                <a:cubicBezTo>
                  <a:pt x="4425" y="25773"/>
                  <a:pt x="4183" y="25759"/>
                  <a:pt x="3919" y="25737"/>
                </a:cubicBezTo>
                <a:lnTo>
                  <a:pt x="3919" y="25737"/>
                </a:lnTo>
                <a:cubicBezTo>
                  <a:pt x="4209" y="25762"/>
                  <a:pt x="3919" y="25750"/>
                  <a:pt x="3969" y="25762"/>
                </a:cubicBezTo>
                <a:cubicBezTo>
                  <a:pt x="3352" y="25712"/>
                  <a:pt x="2747" y="25636"/>
                  <a:pt x="2142" y="25561"/>
                </a:cubicBezTo>
                <a:cubicBezTo>
                  <a:pt x="1966" y="25548"/>
                  <a:pt x="1487" y="25485"/>
                  <a:pt x="1008" y="25422"/>
                </a:cubicBezTo>
                <a:cubicBezTo>
                  <a:pt x="830" y="25393"/>
                  <a:pt x="654" y="25364"/>
                  <a:pt x="500" y="25339"/>
                </a:cubicBezTo>
                <a:lnTo>
                  <a:pt x="500" y="25339"/>
                </a:lnTo>
                <a:cubicBezTo>
                  <a:pt x="520" y="25341"/>
                  <a:pt x="542" y="25344"/>
                  <a:pt x="567" y="25346"/>
                </a:cubicBezTo>
                <a:cubicBezTo>
                  <a:pt x="526" y="25341"/>
                  <a:pt x="485" y="25336"/>
                  <a:pt x="444" y="25330"/>
                </a:cubicBezTo>
                <a:lnTo>
                  <a:pt x="444" y="25330"/>
                </a:lnTo>
                <a:cubicBezTo>
                  <a:pt x="462" y="25333"/>
                  <a:pt x="481" y="25336"/>
                  <a:pt x="500" y="25339"/>
                </a:cubicBezTo>
                <a:lnTo>
                  <a:pt x="500" y="25339"/>
                </a:lnTo>
                <a:cubicBezTo>
                  <a:pt x="446" y="25333"/>
                  <a:pt x="411" y="25331"/>
                  <a:pt x="393" y="25331"/>
                </a:cubicBezTo>
                <a:cubicBezTo>
                  <a:pt x="221" y="25331"/>
                  <a:pt x="1623" y="25573"/>
                  <a:pt x="1512" y="25573"/>
                </a:cubicBezTo>
                <a:cubicBezTo>
                  <a:pt x="2382" y="25674"/>
                  <a:pt x="3793" y="25888"/>
                  <a:pt x="5217" y="25914"/>
                </a:cubicBezTo>
                <a:cubicBezTo>
                  <a:pt x="5333" y="25923"/>
                  <a:pt x="5327" y="25925"/>
                  <a:pt x="5282" y="25925"/>
                </a:cubicBezTo>
                <a:cubicBezTo>
                  <a:pt x="5233" y="25925"/>
                  <a:pt x="5136" y="25922"/>
                  <a:pt x="5100" y="25922"/>
                </a:cubicBezTo>
                <a:cubicBezTo>
                  <a:pt x="5080" y="25922"/>
                  <a:pt x="5079" y="25923"/>
                  <a:pt x="5116" y="25926"/>
                </a:cubicBezTo>
                <a:lnTo>
                  <a:pt x="6716" y="25964"/>
                </a:lnTo>
                <a:lnTo>
                  <a:pt x="6628" y="25964"/>
                </a:lnTo>
                <a:cubicBezTo>
                  <a:pt x="6960" y="25971"/>
                  <a:pt x="7265" y="25974"/>
                  <a:pt x="7552" y="25974"/>
                </a:cubicBezTo>
                <a:cubicBezTo>
                  <a:pt x="8244" y="25974"/>
                  <a:pt x="8829" y="25957"/>
                  <a:pt x="9426" y="25939"/>
                </a:cubicBezTo>
                <a:cubicBezTo>
                  <a:pt x="10270" y="25914"/>
                  <a:pt x="11152" y="25851"/>
                  <a:pt x="12412" y="25699"/>
                </a:cubicBezTo>
                <a:lnTo>
                  <a:pt x="12249" y="25699"/>
                </a:lnTo>
                <a:cubicBezTo>
                  <a:pt x="12177" y="25706"/>
                  <a:pt x="12123" y="25711"/>
                  <a:pt x="12100" y="25711"/>
                </a:cubicBezTo>
                <a:cubicBezTo>
                  <a:pt x="12069" y="25711"/>
                  <a:pt x="12089" y="25704"/>
                  <a:pt x="12185" y="25687"/>
                </a:cubicBezTo>
                <a:cubicBezTo>
                  <a:pt x="12273" y="25687"/>
                  <a:pt x="12399" y="25674"/>
                  <a:pt x="12551" y="25662"/>
                </a:cubicBezTo>
                <a:lnTo>
                  <a:pt x="12840" y="25628"/>
                </a:lnTo>
                <a:lnTo>
                  <a:pt x="12840" y="25628"/>
                </a:lnTo>
                <a:cubicBezTo>
                  <a:pt x="12787" y="25635"/>
                  <a:pt x="12732" y="25642"/>
                  <a:pt x="12677" y="25649"/>
                </a:cubicBezTo>
                <a:cubicBezTo>
                  <a:pt x="12592" y="25660"/>
                  <a:pt x="12507" y="25671"/>
                  <a:pt x="12428" y="25680"/>
                </a:cubicBezTo>
                <a:lnTo>
                  <a:pt x="12428" y="25680"/>
                </a:lnTo>
                <a:cubicBezTo>
                  <a:pt x="12811" y="25642"/>
                  <a:pt x="12925" y="25620"/>
                  <a:pt x="13143" y="25599"/>
                </a:cubicBezTo>
                <a:cubicBezTo>
                  <a:pt x="13235" y="25584"/>
                  <a:pt x="13267" y="25578"/>
                  <a:pt x="13256" y="25578"/>
                </a:cubicBezTo>
                <a:cubicBezTo>
                  <a:pt x="13255" y="25578"/>
                  <a:pt x="13253" y="25578"/>
                  <a:pt x="13252" y="25578"/>
                </a:cubicBezTo>
                <a:lnTo>
                  <a:pt x="13252" y="25578"/>
                </a:lnTo>
                <a:cubicBezTo>
                  <a:pt x="13616" y="25529"/>
                  <a:pt x="14022" y="25463"/>
                  <a:pt x="14428" y="25397"/>
                </a:cubicBezTo>
                <a:cubicBezTo>
                  <a:pt x="14894" y="25321"/>
                  <a:pt x="15348" y="25246"/>
                  <a:pt x="15713" y="25170"/>
                </a:cubicBezTo>
                <a:cubicBezTo>
                  <a:pt x="16091" y="25107"/>
                  <a:pt x="16369" y="25044"/>
                  <a:pt x="16495" y="25019"/>
                </a:cubicBezTo>
                <a:cubicBezTo>
                  <a:pt x="16768" y="24956"/>
                  <a:pt x="16831" y="24940"/>
                  <a:pt x="16824" y="24940"/>
                </a:cubicBezTo>
                <a:cubicBezTo>
                  <a:pt x="16817" y="24940"/>
                  <a:pt x="16746" y="24955"/>
                  <a:pt x="16734" y="24955"/>
                </a:cubicBezTo>
                <a:cubicBezTo>
                  <a:pt x="16721" y="24955"/>
                  <a:pt x="16777" y="24938"/>
                  <a:pt x="17062" y="24868"/>
                </a:cubicBezTo>
                <a:lnTo>
                  <a:pt x="17288" y="24817"/>
                </a:lnTo>
                <a:lnTo>
                  <a:pt x="17490" y="24742"/>
                </a:lnTo>
                <a:cubicBezTo>
                  <a:pt x="18019" y="24590"/>
                  <a:pt x="18284" y="24502"/>
                  <a:pt x="18309" y="24502"/>
                </a:cubicBezTo>
                <a:cubicBezTo>
                  <a:pt x="18183" y="24553"/>
                  <a:pt x="17944" y="24628"/>
                  <a:pt x="17805" y="24679"/>
                </a:cubicBezTo>
                <a:cubicBezTo>
                  <a:pt x="18234" y="24553"/>
                  <a:pt x="18649" y="24389"/>
                  <a:pt x="19040" y="24212"/>
                </a:cubicBezTo>
                <a:cubicBezTo>
                  <a:pt x="19164" y="24161"/>
                  <a:pt x="19279" y="24106"/>
                  <a:pt x="19381" y="24054"/>
                </a:cubicBezTo>
                <a:lnTo>
                  <a:pt x="19381" y="24054"/>
                </a:lnTo>
                <a:cubicBezTo>
                  <a:pt x="19315" y="24087"/>
                  <a:pt x="19247" y="24119"/>
                  <a:pt x="19179" y="24149"/>
                </a:cubicBezTo>
                <a:cubicBezTo>
                  <a:pt x="19250" y="24117"/>
                  <a:pt x="19321" y="24083"/>
                  <a:pt x="19391" y="24048"/>
                </a:cubicBezTo>
                <a:lnTo>
                  <a:pt x="19391" y="24048"/>
                </a:lnTo>
                <a:cubicBezTo>
                  <a:pt x="19391" y="24048"/>
                  <a:pt x="19392" y="24048"/>
                  <a:pt x="19392" y="24049"/>
                </a:cubicBezTo>
                <a:lnTo>
                  <a:pt x="19392" y="24049"/>
                </a:lnTo>
                <a:cubicBezTo>
                  <a:pt x="19389" y="24050"/>
                  <a:pt x="19385" y="24052"/>
                  <a:pt x="19381" y="24054"/>
                </a:cubicBezTo>
                <a:lnTo>
                  <a:pt x="19381" y="24054"/>
                </a:lnTo>
                <a:cubicBezTo>
                  <a:pt x="19385" y="24052"/>
                  <a:pt x="19389" y="24050"/>
                  <a:pt x="19393" y="24049"/>
                </a:cubicBezTo>
                <a:lnTo>
                  <a:pt x="19393" y="24049"/>
                </a:lnTo>
                <a:cubicBezTo>
                  <a:pt x="19393" y="24049"/>
                  <a:pt x="19393" y="24049"/>
                  <a:pt x="19393" y="24049"/>
                </a:cubicBezTo>
                <a:cubicBezTo>
                  <a:pt x="19393" y="24049"/>
                  <a:pt x="19393" y="24049"/>
                  <a:pt x="19393" y="24049"/>
                </a:cubicBezTo>
                <a:lnTo>
                  <a:pt x="19393" y="24049"/>
                </a:lnTo>
                <a:cubicBezTo>
                  <a:pt x="19396" y="24047"/>
                  <a:pt x="19400" y="24045"/>
                  <a:pt x="19403" y="24043"/>
                </a:cubicBezTo>
                <a:lnTo>
                  <a:pt x="19403" y="24043"/>
                </a:lnTo>
                <a:cubicBezTo>
                  <a:pt x="19795" y="24101"/>
                  <a:pt x="20186" y="24151"/>
                  <a:pt x="20577" y="24187"/>
                </a:cubicBezTo>
                <a:cubicBezTo>
                  <a:pt x="20681" y="24202"/>
                  <a:pt x="20711" y="24207"/>
                  <a:pt x="20697" y="24207"/>
                </a:cubicBezTo>
                <a:cubicBezTo>
                  <a:pt x="20676" y="24207"/>
                  <a:pt x="20549" y="24195"/>
                  <a:pt x="20426" y="24187"/>
                </a:cubicBezTo>
                <a:lnTo>
                  <a:pt x="20426" y="24187"/>
                </a:lnTo>
                <a:cubicBezTo>
                  <a:pt x="20766" y="24225"/>
                  <a:pt x="20993" y="24250"/>
                  <a:pt x="21472" y="24288"/>
                </a:cubicBezTo>
                <a:cubicBezTo>
                  <a:pt x="21355" y="24288"/>
                  <a:pt x="21241" y="24286"/>
                  <a:pt x="21127" y="24280"/>
                </a:cubicBezTo>
                <a:lnTo>
                  <a:pt x="21127" y="24280"/>
                </a:lnTo>
                <a:cubicBezTo>
                  <a:pt x="21499" y="24314"/>
                  <a:pt x="21873" y="24346"/>
                  <a:pt x="22253" y="24364"/>
                </a:cubicBezTo>
                <a:cubicBezTo>
                  <a:pt x="22354" y="24376"/>
                  <a:pt x="23047" y="24427"/>
                  <a:pt x="22845" y="24427"/>
                </a:cubicBezTo>
                <a:cubicBezTo>
                  <a:pt x="23715" y="24477"/>
                  <a:pt x="24975" y="24490"/>
                  <a:pt x="26122" y="24490"/>
                </a:cubicBezTo>
                <a:cubicBezTo>
                  <a:pt x="26185" y="24490"/>
                  <a:pt x="26311" y="24490"/>
                  <a:pt x="26550" y="24477"/>
                </a:cubicBezTo>
                <a:cubicBezTo>
                  <a:pt x="27634" y="24464"/>
                  <a:pt x="28591" y="24439"/>
                  <a:pt x="29864" y="24338"/>
                </a:cubicBezTo>
                <a:lnTo>
                  <a:pt x="30595" y="24301"/>
                </a:lnTo>
                <a:cubicBezTo>
                  <a:pt x="30869" y="24273"/>
                  <a:pt x="30918" y="24265"/>
                  <a:pt x="30879" y="24265"/>
                </a:cubicBezTo>
                <a:cubicBezTo>
                  <a:pt x="30831" y="24265"/>
                  <a:pt x="30647" y="24277"/>
                  <a:pt x="30595" y="24277"/>
                </a:cubicBezTo>
                <a:cubicBezTo>
                  <a:pt x="30536" y="24277"/>
                  <a:pt x="30641" y="24262"/>
                  <a:pt x="31275" y="24200"/>
                </a:cubicBezTo>
                <a:cubicBezTo>
                  <a:pt x="31754" y="24143"/>
                  <a:pt x="31915" y="24129"/>
                  <a:pt x="31967" y="24129"/>
                </a:cubicBezTo>
                <a:cubicBezTo>
                  <a:pt x="32022" y="24129"/>
                  <a:pt x="31953" y="24145"/>
                  <a:pt x="32009" y="24145"/>
                </a:cubicBezTo>
                <a:cubicBezTo>
                  <a:pt x="32029" y="24145"/>
                  <a:pt x="32066" y="24143"/>
                  <a:pt x="32132" y="24137"/>
                </a:cubicBezTo>
                <a:cubicBezTo>
                  <a:pt x="32543" y="24074"/>
                  <a:pt x="33169" y="23986"/>
                  <a:pt x="33885" y="23878"/>
                </a:cubicBezTo>
                <a:lnTo>
                  <a:pt x="33885" y="23878"/>
                </a:lnTo>
                <a:cubicBezTo>
                  <a:pt x="34145" y="23842"/>
                  <a:pt x="34404" y="23807"/>
                  <a:pt x="34652" y="23771"/>
                </a:cubicBezTo>
                <a:lnTo>
                  <a:pt x="34652" y="23771"/>
                </a:lnTo>
                <a:cubicBezTo>
                  <a:pt x="33946" y="23907"/>
                  <a:pt x="33377" y="23984"/>
                  <a:pt x="33397" y="23984"/>
                </a:cubicBezTo>
                <a:cubicBezTo>
                  <a:pt x="33405" y="23984"/>
                  <a:pt x="33504" y="23973"/>
                  <a:pt x="33720" y="23948"/>
                </a:cubicBezTo>
                <a:cubicBezTo>
                  <a:pt x="33783" y="23923"/>
                  <a:pt x="34577" y="23809"/>
                  <a:pt x="35371" y="23645"/>
                </a:cubicBezTo>
                <a:cubicBezTo>
                  <a:pt x="35925" y="23545"/>
                  <a:pt x="36467" y="23419"/>
                  <a:pt x="36996" y="23255"/>
                </a:cubicBezTo>
                <a:cubicBezTo>
                  <a:pt x="37173" y="23204"/>
                  <a:pt x="37349" y="23167"/>
                  <a:pt x="37525" y="23116"/>
                </a:cubicBezTo>
                <a:lnTo>
                  <a:pt x="37525" y="23116"/>
                </a:lnTo>
                <a:cubicBezTo>
                  <a:pt x="37362" y="23167"/>
                  <a:pt x="37349" y="23167"/>
                  <a:pt x="37198" y="23217"/>
                </a:cubicBezTo>
                <a:cubicBezTo>
                  <a:pt x="37513" y="23141"/>
                  <a:pt x="37815" y="23041"/>
                  <a:pt x="38118" y="22940"/>
                </a:cubicBezTo>
                <a:lnTo>
                  <a:pt x="39239" y="22524"/>
                </a:lnTo>
                <a:cubicBezTo>
                  <a:pt x="39565" y="22397"/>
                  <a:pt x="39813" y="22296"/>
                  <a:pt x="39819" y="22296"/>
                </a:cubicBezTo>
                <a:lnTo>
                  <a:pt x="39819" y="22296"/>
                </a:lnTo>
                <a:cubicBezTo>
                  <a:pt x="39822" y="22296"/>
                  <a:pt x="39787" y="22312"/>
                  <a:pt x="39705" y="22347"/>
                </a:cubicBezTo>
                <a:cubicBezTo>
                  <a:pt x="39857" y="22284"/>
                  <a:pt x="40033" y="22209"/>
                  <a:pt x="40184" y="22133"/>
                </a:cubicBezTo>
                <a:cubicBezTo>
                  <a:pt x="40348" y="22045"/>
                  <a:pt x="40499" y="21982"/>
                  <a:pt x="40663" y="21894"/>
                </a:cubicBezTo>
                <a:cubicBezTo>
                  <a:pt x="40778" y="21834"/>
                  <a:pt x="40831" y="21807"/>
                  <a:pt x="40833" y="21807"/>
                </a:cubicBezTo>
                <a:lnTo>
                  <a:pt x="40833" y="21807"/>
                </a:lnTo>
                <a:cubicBezTo>
                  <a:pt x="40835" y="21807"/>
                  <a:pt x="40750" y="21853"/>
                  <a:pt x="40600" y="21932"/>
                </a:cubicBezTo>
                <a:cubicBezTo>
                  <a:pt x="41079" y="21692"/>
                  <a:pt x="41545" y="21415"/>
                  <a:pt x="41999" y="21125"/>
                </a:cubicBezTo>
                <a:lnTo>
                  <a:pt x="41986" y="21125"/>
                </a:lnTo>
                <a:cubicBezTo>
                  <a:pt x="42188" y="20999"/>
                  <a:pt x="42604" y="20684"/>
                  <a:pt x="42805" y="20520"/>
                </a:cubicBezTo>
                <a:cubicBezTo>
                  <a:pt x="42887" y="20457"/>
                  <a:pt x="42919" y="20435"/>
                  <a:pt x="42920" y="20435"/>
                </a:cubicBezTo>
                <a:lnTo>
                  <a:pt x="42920" y="20435"/>
                </a:lnTo>
                <a:cubicBezTo>
                  <a:pt x="42922" y="20435"/>
                  <a:pt x="42893" y="20457"/>
                  <a:pt x="42856" y="20483"/>
                </a:cubicBezTo>
                <a:cubicBezTo>
                  <a:pt x="42801" y="20537"/>
                  <a:pt x="42718" y="20601"/>
                  <a:pt x="42721" y="20601"/>
                </a:cubicBezTo>
                <a:cubicBezTo>
                  <a:pt x="42722" y="20601"/>
                  <a:pt x="42725" y="20599"/>
                  <a:pt x="42730" y="20596"/>
                </a:cubicBezTo>
                <a:cubicBezTo>
                  <a:pt x="42856" y="20508"/>
                  <a:pt x="42956" y="20394"/>
                  <a:pt x="43082" y="20306"/>
                </a:cubicBezTo>
                <a:cubicBezTo>
                  <a:pt x="43196" y="20205"/>
                  <a:pt x="43309" y="20117"/>
                  <a:pt x="43410" y="20004"/>
                </a:cubicBezTo>
                <a:cubicBezTo>
                  <a:pt x="43459" y="19960"/>
                  <a:pt x="43483" y="19940"/>
                  <a:pt x="43486" y="19940"/>
                </a:cubicBezTo>
                <a:cubicBezTo>
                  <a:pt x="43494" y="19940"/>
                  <a:pt x="43433" y="20006"/>
                  <a:pt x="43334" y="20105"/>
                </a:cubicBezTo>
                <a:lnTo>
                  <a:pt x="43019" y="20369"/>
                </a:lnTo>
                <a:cubicBezTo>
                  <a:pt x="42906" y="20470"/>
                  <a:pt x="42780" y="20571"/>
                  <a:pt x="42654" y="20659"/>
                </a:cubicBezTo>
                <a:cubicBezTo>
                  <a:pt x="42793" y="20571"/>
                  <a:pt x="42931" y="20470"/>
                  <a:pt x="43057" y="20357"/>
                </a:cubicBezTo>
                <a:cubicBezTo>
                  <a:pt x="43158" y="20268"/>
                  <a:pt x="43259" y="20193"/>
                  <a:pt x="43372" y="20092"/>
                </a:cubicBezTo>
                <a:lnTo>
                  <a:pt x="43801" y="19676"/>
                </a:lnTo>
                <a:cubicBezTo>
                  <a:pt x="43889" y="19575"/>
                  <a:pt x="43990" y="19462"/>
                  <a:pt x="44116" y="19336"/>
                </a:cubicBezTo>
                <a:lnTo>
                  <a:pt x="44170" y="19278"/>
                </a:lnTo>
                <a:lnTo>
                  <a:pt x="44170" y="19278"/>
                </a:lnTo>
                <a:cubicBezTo>
                  <a:pt x="44165" y="19284"/>
                  <a:pt x="44159" y="19291"/>
                  <a:pt x="44154" y="19298"/>
                </a:cubicBezTo>
                <a:cubicBezTo>
                  <a:pt x="44167" y="19283"/>
                  <a:pt x="44180" y="19268"/>
                  <a:pt x="44193" y="19253"/>
                </a:cubicBezTo>
                <a:lnTo>
                  <a:pt x="44193" y="19253"/>
                </a:lnTo>
                <a:lnTo>
                  <a:pt x="44170" y="19278"/>
                </a:lnTo>
                <a:lnTo>
                  <a:pt x="44170" y="19278"/>
                </a:lnTo>
                <a:cubicBezTo>
                  <a:pt x="44327" y="19087"/>
                  <a:pt x="44447" y="18932"/>
                  <a:pt x="44671" y="18665"/>
                </a:cubicBezTo>
                <a:lnTo>
                  <a:pt x="44671" y="18665"/>
                </a:lnTo>
                <a:cubicBezTo>
                  <a:pt x="44634" y="18715"/>
                  <a:pt x="44607" y="18752"/>
                  <a:pt x="44589" y="18778"/>
                </a:cubicBezTo>
                <a:lnTo>
                  <a:pt x="44589" y="18778"/>
                </a:lnTo>
                <a:cubicBezTo>
                  <a:pt x="44634" y="18721"/>
                  <a:pt x="44678" y="18663"/>
                  <a:pt x="44721" y="18605"/>
                </a:cubicBezTo>
                <a:lnTo>
                  <a:pt x="44721" y="18605"/>
                </a:lnTo>
                <a:cubicBezTo>
                  <a:pt x="44703" y="18626"/>
                  <a:pt x="44687" y="18645"/>
                  <a:pt x="44671" y="18665"/>
                </a:cubicBezTo>
                <a:lnTo>
                  <a:pt x="44671" y="18665"/>
                </a:lnTo>
                <a:cubicBezTo>
                  <a:pt x="44689" y="18640"/>
                  <a:pt x="44710" y="18611"/>
                  <a:pt x="44733" y="18580"/>
                </a:cubicBezTo>
                <a:cubicBezTo>
                  <a:pt x="44973" y="18265"/>
                  <a:pt x="45174" y="17937"/>
                  <a:pt x="45363" y="17610"/>
                </a:cubicBezTo>
                <a:cubicBezTo>
                  <a:pt x="45363" y="17610"/>
                  <a:pt x="45388" y="17572"/>
                  <a:pt x="45426" y="17534"/>
                </a:cubicBezTo>
                <a:cubicBezTo>
                  <a:pt x="45464" y="17458"/>
                  <a:pt x="45514" y="17383"/>
                  <a:pt x="45540" y="17307"/>
                </a:cubicBezTo>
                <a:cubicBezTo>
                  <a:pt x="45640" y="17118"/>
                  <a:pt x="45779" y="16866"/>
                  <a:pt x="45905" y="16564"/>
                </a:cubicBezTo>
                <a:lnTo>
                  <a:pt x="45905" y="16614"/>
                </a:lnTo>
                <a:lnTo>
                  <a:pt x="46056" y="16249"/>
                </a:lnTo>
                <a:cubicBezTo>
                  <a:pt x="46081" y="16182"/>
                  <a:pt x="46095" y="16132"/>
                  <a:pt x="46109" y="16087"/>
                </a:cubicBezTo>
                <a:lnTo>
                  <a:pt x="46109" y="16087"/>
                </a:lnTo>
                <a:cubicBezTo>
                  <a:pt x="46198" y="16066"/>
                  <a:pt x="46291" y="16043"/>
                  <a:pt x="46384" y="16022"/>
                </a:cubicBezTo>
                <a:lnTo>
                  <a:pt x="47090" y="15808"/>
                </a:lnTo>
                <a:lnTo>
                  <a:pt x="46510" y="16009"/>
                </a:lnTo>
                <a:cubicBezTo>
                  <a:pt x="46901" y="15896"/>
                  <a:pt x="47216" y="15808"/>
                  <a:pt x="47543" y="15682"/>
                </a:cubicBezTo>
                <a:lnTo>
                  <a:pt x="48085" y="15493"/>
                </a:lnTo>
                <a:cubicBezTo>
                  <a:pt x="48261" y="15417"/>
                  <a:pt x="48463" y="15341"/>
                  <a:pt x="48690" y="15266"/>
                </a:cubicBezTo>
                <a:cubicBezTo>
                  <a:pt x="48854" y="15203"/>
                  <a:pt x="49080" y="15102"/>
                  <a:pt x="49282" y="15014"/>
                </a:cubicBezTo>
                <a:cubicBezTo>
                  <a:pt x="49421" y="14963"/>
                  <a:pt x="49547" y="14913"/>
                  <a:pt x="49673" y="14837"/>
                </a:cubicBezTo>
                <a:lnTo>
                  <a:pt x="49673" y="14837"/>
                </a:lnTo>
                <a:cubicBezTo>
                  <a:pt x="49425" y="14943"/>
                  <a:pt x="49266" y="14987"/>
                  <a:pt x="49206" y="14987"/>
                </a:cubicBezTo>
                <a:cubicBezTo>
                  <a:pt x="49145" y="14987"/>
                  <a:pt x="49191" y="14940"/>
                  <a:pt x="49358" y="14863"/>
                </a:cubicBezTo>
                <a:cubicBezTo>
                  <a:pt x="49421" y="14837"/>
                  <a:pt x="49811" y="14648"/>
                  <a:pt x="50240" y="14447"/>
                </a:cubicBezTo>
                <a:cubicBezTo>
                  <a:pt x="50668" y="14245"/>
                  <a:pt x="51109" y="13993"/>
                  <a:pt x="51273" y="13892"/>
                </a:cubicBezTo>
                <a:cubicBezTo>
                  <a:pt x="51351" y="13847"/>
                  <a:pt x="51385" y="13829"/>
                  <a:pt x="51389" y="13829"/>
                </a:cubicBezTo>
                <a:cubicBezTo>
                  <a:pt x="51398" y="13829"/>
                  <a:pt x="51279" y="13908"/>
                  <a:pt x="51160" y="13993"/>
                </a:cubicBezTo>
                <a:cubicBezTo>
                  <a:pt x="51034" y="14083"/>
                  <a:pt x="50896" y="14166"/>
                  <a:pt x="50904" y="14166"/>
                </a:cubicBezTo>
                <a:cubicBezTo>
                  <a:pt x="50907" y="14166"/>
                  <a:pt x="50934" y="14152"/>
                  <a:pt x="50996" y="14119"/>
                </a:cubicBezTo>
                <a:cubicBezTo>
                  <a:pt x="51008" y="14107"/>
                  <a:pt x="51260" y="13943"/>
                  <a:pt x="51374" y="13880"/>
                </a:cubicBezTo>
                <a:cubicBezTo>
                  <a:pt x="51491" y="13811"/>
                  <a:pt x="51502" y="13804"/>
                  <a:pt x="51507" y="13804"/>
                </a:cubicBezTo>
                <a:cubicBezTo>
                  <a:pt x="51509" y="13804"/>
                  <a:pt x="51510" y="13804"/>
                  <a:pt x="51512" y="13804"/>
                </a:cubicBezTo>
                <a:lnTo>
                  <a:pt x="51588" y="13754"/>
                </a:lnTo>
                <a:cubicBezTo>
                  <a:pt x="51651" y="13729"/>
                  <a:pt x="51752" y="13666"/>
                  <a:pt x="51903" y="13552"/>
                </a:cubicBezTo>
                <a:cubicBezTo>
                  <a:pt x="51953" y="13514"/>
                  <a:pt x="52281" y="13300"/>
                  <a:pt x="52470" y="13174"/>
                </a:cubicBezTo>
                <a:lnTo>
                  <a:pt x="52566" y="13089"/>
                </a:lnTo>
                <a:lnTo>
                  <a:pt x="52566" y="13089"/>
                </a:lnTo>
                <a:cubicBezTo>
                  <a:pt x="52524" y="13124"/>
                  <a:pt x="52419" y="13199"/>
                  <a:pt x="52206" y="13338"/>
                </a:cubicBezTo>
                <a:cubicBezTo>
                  <a:pt x="52357" y="13237"/>
                  <a:pt x="52470" y="13149"/>
                  <a:pt x="52571" y="13073"/>
                </a:cubicBezTo>
                <a:lnTo>
                  <a:pt x="52848" y="12884"/>
                </a:lnTo>
                <a:cubicBezTo>
                  <a:pt x="53021" y="12761"/>
                  <a:pt x="53194" y="12613"/>
                  <a:pt x="53522" y="12345"/>
                </a:cubicBezTo>
                <a:lnTo>
                  <a:pt x="53522" y="12345"/>
                </a:lnTo>
                <a:cubicBezTo>
                  <a:pt x="53512" y="12354"/>
                  <a:pt x="53507" y="12357"/>
                  <a:pt x="53506" y="12357"/>
                </a:cubicBezTo>
                <a:cubicBezTo>
                  <a:pt x="53496" y="12357"/>
                  <a:pt x="54190" y="11744"/>
                  <a:pt x="54663" y="11271"/>
                </a:cubicBezTo>
                <a:lnTo>
                  <a:pt x="54663" y="11271"/>
                </a:lnTo>
                <a:cubicBezTo>
                  <a:pt x="54660" y="11274"/>
                  <a:pt x="54659" y="11275"/>
                  <a:pt x="54659" y="11275"/>
                </a:cubicBezTo>
                <a:cubicBezTo>
                  <a:pt x="54661" y="11275"/>
                  <a:pt x="54768" y="11178"/>
                  <a:pt x="54814" y="11133"/>
                </a:cubicBezTo>
                <a:cubicBezTo>
                  <a:pt x="54965" y="11007"/>
                  <a:pt x="55078" y="10868"/>
                  <a:pt x="55205" y="10742"/>
                </a:cubicBezTo>
                <a:cubicBezTo>
                  <a:pt x="55318" y="10616"/>
                  <a:pt x="55431" y="10503"/>
                  <a:pt x="55545" y="10377"/>
                </a:cubicBezTo>
                <a:cubicBezTo>
                  <a:pt x="55746" y="10137"/>
                  <a:pt x="55948" y="9936"/>
                  <a:pt x="56124" y="9709"/>
                </a:cubicBezTo>
                <a:cubicBezTo>
                  <a:pt x="56528" y="9230"/>
                  <a:pt x="56893" y="8726"/>
                  <a:pt x="57221" y="8197"/>
                </a:cubicBezTo>
                <a:cubicBezTo>
                  <a:pt x="57258" y="8146"/>
                  <a:pt x="57359" y="7970"/>
                  <a:pt x="57435" y="7831"/>
                </a:cubicBezTo>
                <a:cubicBezTo>
                  <a:pt x="57485" y="7748"/>
                  <a:pt x="57523" y="7682"/>
                  <a:pt x="57526" y="7682"/>
                </a:cubicBezTo>
                <a:lnTo>
                  <a:pt x="57526" y="7682"/>
                </a:lnTo>
                <a:cubicBezTo>
                  <a:pt x="57528" y="7682"/>
                  <a:pt x="57520" y="7700"/>
                  <a:pt x="57499" y="7741"/>
                </a:cubicBezTo>
                <a:lnTo>
                  <a:pt x="57499" y="7741"/>
                </a:lnTo>
                <a:cubicBezTo>
                  <a:pt x="57624" y="7490"/>
                  <a:pt x="57725" y="7238"/>
                  <a:pt x="57825" y="6974"/>
                </a:cubicBezTo>
                <a:cubicBezTo>
                  <a:pt x="57865" y="6870"/>
                  <a:pt x="57887" y="6807"/>
                  <a:pt x="57897" y="6774"/>
                </a:cubicBezTo>
                <a:lnTo>
                  <a:pt x="57897" y="6774"/>
                </a:lnTo>
                <a:cubicBezTo>
                  <a:pt x="57882" y="6832"/>
                  <a:pt x="57846" y="6947"/>
                  <a:pt x="57800" y="7063"/>
                </a:cubicBezTo>
                <a:cubicBezTo>
                  <a:pt x="57731" y="7236"/>
                  <a:pt x="57656" y="7422"/>
                  <a:pt x="57661" y="7422"/>
                </a:cubicBezTo>
                <a:cubicBezTo>
                  <a:pt x="57663" y="7422"/>
                  <a:pt x="57682" y="7384"/>
                  <a:pt x="57725" y="7290"/>
                </a:cubicBezTo>
                <a:cubicBezTo>
                  <a:pt x="57725" y="7264"/>
                  <a:pt x="57838" y="7000"/>
                  <a:pt x="57939" y="6647"/>
                </a:cubicBezTo>
                <a:cubicBezTo>
                  <a:pt x="58040" y="6294"/>
                  <a:pt x="58090" y="5929"/>
                  <a:pt x="58103" y="5563"/>
                </a:cubicBezTo>
                <a:lnTo>
                  <a:pt x="58103" y="5563"/>
                </a:lnTo>
                <a:cubicBezTo>
                  <a:pt x="58078" y="5853"/>
                  <a:pt x="58040" y="6143"/>
                  <a:pt x="57977" y="6433"/>
                </a:cubicBezTo>
                <a:cubicBezTo>
                  <a:pt x="57876" y="6823"/>
                  <a:pt x="57737" y="7201"/>
                  <a:pt x="57561" y="7567"/>
                </a:cubicBezTo>
                <a:cubicBezTo>
                  <a:pt x="57548" y="7567"/>
                  <a:pt x="57674" y="7315"/>
                  <a:pt x="57813" y="6874"/>
                </a:cubicBezTo>
                <a:cubicBezTo>
                  <a:pt x="58078" y="6105"/>
                  <a:pt x="58115" y="5273"/>
                  <a:pt x="57914" y="4480"/>
                </a:cubicBezTo>
                <a:cubicBezTo>
                  <a:pt x="57901" y="4442"/>
                  <a:pt x="57888" y="4391"/>
                  <a:pt x="57888" y="4341"/>
                </a:cubicBezTo>
                <a:cubicBezTo>
                  <a:pt x="57775" y="3938"/>
                  <a:pt x="57611" y="3547"/>
                  <a:pt x="57384" y="3194"/>
                </a:cubicBezTo>
                <a:cubicBezTo>
                  <a:pt x="57145" y="2778"/>
                  <a:pt x="56855" y="2400"/>
                  <a:pt x="56515" y="2073"/>
                </a:cubicBezTo>
                <a:lnTo>
                  <a:pt x="56376" y="1909"/>
                </a:lnTo>
                <a:cubicBezTo>
                  <a:pt x="56313" y="1859"/>
                  <a:pt x="56263" y="1808"/>
                  <a:pt x="56200" y="1758"/>
                </a:cubicBezTo>
                <a:lnTo>
                  <a:pt x="55986" y="1569"/>
                </a:lnTo>
                <a:cubicBezTo>
                  <a:pt x="55910" y="1506"/>
                  <a:pt x="55835" y="1443"/>
                  <a:pt x="55734" y="1367"/>
                </a:cubicBezTo>
                <a:cubicBezTo>
                  <a:pt x="55512" y="1198"/>
                  <a:pt x="55460" y="1151"/>
                  <a:pt x="55473" y="1151"/>
                </a:cubicBezTo>
                <a:cubicBezTo>
                  <a:pt x="55490" y="1151"/>
                  <a:pt x="55609" y="1225"/>
                  <a:pt x="55625" y="1225"/>
                </a:cubicBezTo>
                <a:cubicBezTo>
                  <a:pt x="55629" y="1225"/>
                  <a:pt x="55625" y="1219"/>
                  <a:pt x="55608" y="1203"/>
                </a:cubicBezTo>
                <a:lnTo>
                  <a:pt x="55608" y="1203"/>
                </a:lnTo>
                <a:cubicBezTo>
                  <a:pt x="55935" y="1443"/>
                  <a:pt x="56238" y="1695"/>
                  <a:pt x="56502" y="1985"/>
                </a:cubicBezTo>
                <a:cubicBezTo>
                  <a:pt x="56557" y="2042"/>
                  <a:pt x="56610" y="2100"/>
                  <a:pt x="56662" y="2158"/>
                </a:cubicBezTo>
                <a:lnTo>
                  <a:pt x="56662" y="2158"/>
                </a:lnTo>
                <a:cubicBezTo>
                  <a:pt x="56643" y="2138"/>
                  <a:pt x="56623" y="2118"/>
                  <a:pt x="56604" y="2098"/>
                </a:cubicBezTo>
                <a:lnTo>
                  <a:pt x="56604" y="2098"/>
                </a:lnTo>
                <a:cubicBezTo>
                  <a:pt x="56625" y="2120"/>
                  <a:pt x="56647" y="2142"/>
                  <a:pt x="56668" y="2165"/>
                </a:cubicBezTo>
                <a:lnTo>
                  <a:pt x="56668" y="2165"/>
                </a:lnTo>
                <a:cubicBezTo>
                  <a:pt x="56666" y="2163"/>
                  <a:pt x="56664" y="2160"/>
                  <a:pt x="56662" y="2158"/>
                </a:cubicBezTo>
                <a:lnTo>
                  <a:pt x="56662" y="2158"/>
                </a:lnTo>
                <a:cubicBezTo>
                  <a:pt x="56791" y="2292"/>
                  <a:pt x="56910" y="2435"/>
                  <a:pt x="57019" y="2577"/>
                </a:cubicBezTo>
                <a:cubicBezTo>
                  <a:pt x="57089" y="2666"/>
                  <a:pt x="57156" y="2758"/>
                  <a:pt x="57219" y="2854"/>
                </a:cubicBezTo>
                <a:lnTo>
                  <a:pt x="57219" y="2854"/>
                </a:lnTo>
                <a:cubicBezTo>
                  <a:pt x="57118" y="2700"/>
                  <a:pt x="57011" y="2554"/>
                  <a:pt x="56893" y="2413"/>
                </a:cubicBezTo>
                <a:cubicBezTo>
                  <a:pt x="56767" y="2262"/>
                  <a:pt x="56616" y="2085"/>
                  <a:pt x="56439" y="1909"/>
                </a:cubicBezTo>
                <a:cubicBezTo>
                  <a:pt x="56364" y="1808"/>
                  <a:pt x="56263" y="1733"/>
                  <a:pt x="56162" y="1644"/>
                </a:cubicBezTo>
                <a:cubicBezTo>
                  <a:pt x="56074" y="1556"/>
                  <a:pt x="55973" y="1468"/>
                  <a:pt x="55860" y="1392"/>
                </a:cubicBezTo>
                <a:cubicBezTo>
                  <a:pt x="55028" y="737"/>
                  <a:pt x="54045" y="283"/>
                  <a:pt x="53012" y="69"/>
                </a:cubicBezTo>
                <a:cubicBezTo>
                  <a:pt x="52848" y="57"/>
                  <a:pt x="52647" y="19"/>
                  <a:pt x="52508" y="6"/>
                </a:cubicBezTo>
                <a:cubicBezTo>
                  <a:pt x="52467" y="6"/>
                  <a:pt x="52433" y="5"/>
                  <a:pt x="52409" y="4"/>
                </a:cubicBezTo>
                <a:close/>
              </a:path>
            </a:pathLst>
          </a:custGeom>
          <a:noFill/>
          <a:ln w="9525" cap="flat" cmpd="sng">
            <a:solidFill>
              <a:srgbClr val="B82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3559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2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1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9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4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8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1923-CD91-46C2-A2E5-8577DBF12162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F14F-8986-4FCC-B01D-F8B4A24B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STEM </a:t>
            </a:r>
            <a:r>
              <a:rPr lang="ru-RU" dirty="0" smtClean="0"/>
              <a:t>у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7304856" cy="120168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Засєкіна Тетяна Миколаївна, </a:t>
            </a:r>
          </a:p>
          <a:p>
            <a:r>
              <a:rPr lang="uk-UA" dirty="0"/>
              <a:t>заступник директора Інституту педагогіки НАПН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2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5129-E792-1D7E-7FAF-5DB3A13C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STEM як </a:t>
            </a:r>
            <a:r>
              <a:rPr lang="ru-RU" sz="3200" dirty="0" err="1"/>
              <a:t>інтегруюча</a:t>
            </a:r>
            <a:r>
              <a:rPr lang="ru-RU" sz="3200" dirty="0"/>
              <a:t> основа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endParaRPr lang="uk-UA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9A7E88-15A0-627D-207E-C24C8FE4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898776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4. Давати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можливість робити досліди та щось створювати своїми руками, чіпати, пробувати та створювати пристрої, прилади чи рішення, які можна використовувати у житті.</a:t>
            </a:r>
          </a:p>
          <a:p>
            <a:pPr marL="0" indent="0">
              <a:lnSpc>
                <a:spcPct val="120000"/>
              </a:lnSpc>
              <a:buNone/>
            </a:pP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Конструювати з підручних матеріалів, робити проекти з дуже обмеженим бюджетом, що розвиває уяву та актуалізує знання та здібності.</a:t>
            </a:r>
          </a:p>
        </p:txBody>
      </p:sp>
      <p:pic>
        <p:nvPicPr>
          <p:cNvPr id="6" name="Объект 8">
            <a:extLst>
              <a:ext uri="{FF2B5EF4-FFF2-40B4-BE49-F238E27FC236}">
                <a16:creationId xmlns:a16="http://schemas.microsoft.com/office/drawing/2014/main" id="{4D7EB7C0-A3C7-EBE4-1BA3-EF65C2D71C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1" y="1268760"/>
            <a:ext cx="4704866" cy="21602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81C613-920D-65A9-12B3-5B95BF844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35" y="3703072"/>
            <a:ext cx="5007427" cy="25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0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EB658-BE26-9004-EA4F-75676331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STEM як </a:t>
            </a:r>
            <a:r>
              <a:rPr lang="ru-RU" sz="3200" dirty="0" err="1"/>
              <a:t>інтегруюча</a:t>
            </a:r>
            <a:r>
              <a:rPr lang="ru-RU" sz="3200" dirty="0"/>
              <a:t> основа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AD6CD7-6660-8494-03AE-EBBEBF947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4809F5-BF83-C0F9-1321-517ACCD20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248" y="1600200"/>
            <a:ext cx="2339752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За тривалістю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За тематикою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За кількістю виконавців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За видом діяльності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100" name="Picture 4" descr="Презентація &quot;Виконання індивідуальних і групових навчальних проектів&quot;">
            <a:extLst>
              <a:ext uri="{FF2B5EF4-FFF2-40B4-BE49-F238E27FC236}">
                <a16:creationId xmlns:a16="http://schemas.microsoft.com/office/drawing/2014/main" id="{2A0B2F30-D8C5-B0FC-1F06-EED22CC8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7" y="1599242"/>
            <a:ext cx="6425361" cy="48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F8E5129-E792-1D7E-7FAF-5DB3A13C15E3}"/>
              </a:ext>
            </a:extLst>
          </p:cNvPr>
          <p:cNvSpPr txBox="1">
            <a:spLocks/>
          </p:cNvSpPr>
          <p:nvPr/>
        </p:nvSpPr>
        <p:spPr>
          <a:xfrm>
            <a:off x="609600" y="1124744"/>
            <a:ext cx="822960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5. Організовувати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проєктну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діяльність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7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E969B-E848-AC62-D083-E60C468E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STEM як </a:t>
            </a:r>
            <a:r>
              <a:rPr lang="ru-RU" sz="3200" dirty="0" err="1"/>
              <a:t>інтегруюча</a:t>
            </a:r>
            <a:r>
              <a:rPr lang="ru-RU" sz="3200" dirty="0"/>
              <a:t> основа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7B650-B97B-035F-CE64-9C646797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3744416" cy="485313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6. Організовувати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командну роботу (групи, пари, трійки), стимулювати необхідність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</a:rPr>
              <a:t>комунікувати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, домовлятися, шукати спільні рішення, співпрацювати</a:t>
            </a:r>
            <a:r>
              <a:rPr lang="uk-UA" sz="2000" dirty="0"/>
              <a:t>.</a:t>
            </a:r>
          </a:p>
          <a:p>
            <a:r>
              <a:rPr lang="uk-UA" sz="2000" dirty="0"/>
              <a:t>Включати ігрові та змагальні елементи</a:t>
            </a:r>
          </a:p>
          <a:p>
            <a:pPr marL="0" indent="0">
              <a:buNone/>
            </a:pPr>
            <a:r>
              <a:rPr lang="uk-UA" sz="2000" dirty="0" smtClean="0"/>
              <a:t>7.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Включати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 навчання презентацію отриманих результатів перед групою, </a:t>
            </a:r>
            <a:r>
              <a:rPr lang="uk-UA" sz="2000" dirty="0"/>
              <a:t>отримання зворотного зв'язку від товаришів по навчанню або професіоналів, організовувати взаємне оцінювання групи.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05F9-92F3-C95A-CDB7-CE151890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115" y="4444177"/>
            <a:ext cx="5348375" cy="1094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FD3C6B-DB43-FEAA-1003-7FED28A50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518742"/>
            <a:ext cx="5076056" cy="821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10324D-4391-A218-3B18-B691ECE1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708" y="3172081"/>
            <a:ext cx="6262609" cy="828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62D2FF-86E3-F84A-8D47-E199FE741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10" y="5820024"/>
            <a:ext cx="77628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58A86-2B82-7B1C-B089-A0DE8BE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STEM як </a:t>
            </a:r>
            <a:r>
              <a:rPr lang="ru-RU" sz="3600" dirty="0" err="1"/>
              <a:t>інтегруюча</a:t>
            </a:r>
            <a:r>
              <a:rPr lang="ru-RU" sz="3600" dirty="0"/>
              <a:t> основа </a:t>
            </a:r>
            <a:r>
              <a:rPr lang="ru-RU" sz="3600" dirty="0" err="1"/>
              <a:t>системи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97D60-AAB2-73EE-56EA-B6AE0587A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8. Пропонувати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«відкриті» завдання, що дозволяють шукати рішення в різних напрямках, звертатися до різних галузей знань та використовувати всі можливі шляхи отримання необхідних знань (Інтернет, книги, власний досвід, експерименти, дослідження тощо).</a:t>
            </a:r>
          </a:p>
          <a:p>
            <a:pPr marL="0" indent="0">
              <a:buNone/>
            </a:pPr>
            <a:endParaRPr lang="ru-RU" sz="2000" b="0" i="1" dirty="0">
              <a:solidFill>
                <a:srgbClr val="242021"/>
              </a:solidFill>
              <a:effectLst/>
              <a:latin typeface="Bad Script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cs typeface="Times New Roman" panose="02020603050405020304" pitchFamily="18" charset="0"/>
              </a:rPr>
              <a:t>Пропонувати </a:t>
            </a:r>
            <a:r>
              <a:rPr lang="uk-UA" sz="2400" dirty="0">
                <a:cs typeface="Times New Roman" panose="02020603050405020304" pitchFamily="18" charset="0"/>
              </a:rPr>
              <a:t>завдання та проблеми, в яких існує «безліч» рішень та «правильних» відповідей. Завдання, що містять надлишкові / недостатні дані</a:t>
            </a:r>
          </a:p>
          <a:p>
            <a:pPr marL="0" indent="0">
              <a:buNone/>
            </a:pPr>
            <a:endParaRPr lang="ru-RU" sz="3300" i="1" dirty="0">
              <a:solidFill>
                <a:srgbClr val="242021"/>
              </a:solidFill>
              <a:latin typeface="Bad Script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300" i="1" dirty="0">
              <a:solidFill>
                <a:srgbClr val="242021"/>
              </a:solidFill>
              <a:latin typeface="Bad Script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300" i="1" dirty="0">
              <a:solidFill>
                <a:srgbClr val="242021"/>
              </a:solidFill>
              <a:latin typeface="Bad Script" panose="02000000000000000000" pitchFamily="2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D05EAB-3700-8FAB-50DA-3A47167C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86169" cy="402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8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5342-EDE7-76F2-FEE3-38D2B83B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STEM як </a:t>
            </a:r>
            <a:r>
              <a:rPr lang="ru-RU" sz="4400" dirty="0" err="1"/>
              <a:t>інтегруюча</a:t>
            </a:r>
            <a:r>
              <a:rPr lang="ru-RU" sz="4400" dirty="0"/>
              <a:t> основа </a:t>
            </a:r>
            <a:r>
              <a:rPr lang="ru-RU" sz="4400" dirty="0" err="1"/>
              <a:t>системи</a:t>
            </a:r>
            <a:r>
              <a:rPr lang="ru-RU" sz="4400" dirty="0"/>
              <a:t> </a:t>
            </a:r>
            <a:r>
              <a:rPr lang="ru-RU" sz="4400" dirty="0" err="1"/>
              <a:t>навчання</a:t>
            </a:r>
            <a:endParaRPr lang="uk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743366-7EF3-47D9-B673-D666C5D72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229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STEM-освіта - STEM-центр">
            <a:extLst>
              <a:ext uri="{FF2B5EF4-FFF2-40B4-BE49-F238E27FC236}">
                <a16:creationId xmlns:a16="http://schemas.microsoft.com/office/drawing/2014/main" id="{CE36FCA2-61F7-20ED-4733-DBC77767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05" y="1844825"/>
            <a:ext cx="2185611" cy="16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AA993-FB33-F0E9-C427-73A50BAF22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220" y="1844824"/>
            <a:ext cx="2287560" cy="1747639"/>
          </a:xfrm>
          <a:prstGeom prst="rect">
            <a:avLst/>
          </a:prstGeom>
        </p:spPr>
      </p:pic>
      <p:pic>
        <p:nvPicPr>
          <p:cNvPr id="5124" name="Picture 4" descr="Why Is STEM Education So Important? | Stem Learning">
            <a:extLst>
              <a:ext uri="{FF2B5EF4-FFF2-40B4-BE49-F238E27FC236}">
                <a16:creationId xmlns:a16="http://schemas.microsoft.com/office/drawing/2014/main" id="{B0926914-602D-0314-7D1E-EF8CB2D4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236" y="1822513"/>
            <a:ext cx="2389338" cy="16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8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29DABB-790F-FBC8-9B60-EFCAEED5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9" y="404664"/>
            <a:ext cx="1762125" cy="2571750"/>
          </a:xfrm>
          <a:prstGeom prst="rect">
            <a:avLst/>
          </a:prstGeom>
        </p:spPr>
      </p:pic>
      <p:sp>
        <p:nvSpPr>
          <p:cNvPr id="9220" name="Заголовок 1">
            <a:extLst>
              <a:ext uri="{FF2B5EF4-FFF2-40B4-BE49-F238E27FC236}">
                <a16:creationId xmlns:a16="http://schemas.microsoft.com/office/drawing/2014/main" id="{5660507B-7209-1687-4E7E-922E0A60A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9" y="2938884"/>
            <a:ext cx="7408217" cy="4901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altLang="uk-UA" sz="1800" b="1" dirty="0">
                <a:solidFill>
                  <a:srgbClr val="002060"/>
                </a:solidFill>
              </a:rPr>
              <a:t/>
            </a:r>
            <a:br>
              <a:rPr lang="uk-UA" altLang="uk-UA" sz="1800" b="1" dirty="0">
                <a:solidFill>
                  <a:srgbClr val="002060"/>
                </a:solidFill>
              </a:rPr>
            </a:br>
            <a:r>
              <a:rPr lang="uk-UA" altLang="uk-UA" sz="1900" b="1" dirty="0">
                <a:solidFill>
                  <a:srgbClr val="002060"/>
                </a:solidFill>
              </a:rPr>
              <a:t>1. Розвивають</a:t>
            </a: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Не дають готових знань, а  вчать «відкривати» знання самостійно.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b="1" dirty="0">
                <a:solidFill>
                  <a:srgbClr val="002060"/>
                </a:solidFill>
              </a:rPr>
              <a:t>2. Вчать задавати питання і відповідати на них</a:t>
            </a:r>
            <a:br>
              <a:rPr lang="uk-UA" altLang="uk-UA" sz="1900" b="1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  Що ти про це думаєш? З яким із персонажів ти згоден чи не згоден? 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Спробуй сам сформулювати правило. 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Сформулюй «товсті» та «тонкі» запитання.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b="1" dirty="0">
                <a:solidFill>
                  <a:srgbClr val="002060"/>
                </a:solidFill>
              </a:rPr>
              <a:t>3. Не мають дублювання у контенті</a:t>
            </a:r>
            <a:br>
              <a:rPr lang="uk-UA" altLang="uk-UA" sz="1900" b="1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Завдання і запитання у підручниках взаємодоповнюють 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і підсилюють один одного. 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b="1" dirty="0">
                <a:solidFill>
                  <a:srgbClr val="002060"/>
                </a:solidFill>
              </a:rPr>
              <a:t>4. Навчають взаємодії</a:t>
            </a:r>
            <a:br>
              <a:rPr lang="uk-UA" altLang="uk-UA" sz="1900" b="1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Дуже важливо вчити дітей взаємодіяти один з одним, особливо сьогодні, коли існує очевидний дефіцит  реального спілкування. Діти </a:t>
            </a:r>
            <a:r>
              <a:rPr lang="uk-UA" altLang="uk-UA" sz="1900" dirty="0" err="1">
                <a:solidFill>
                  <a:srgbClr val="002060"/>
                </a:solidFill>
              </a:rPr>
              <a:t>вчаться</a:t>
            </a:r>
            <a:r>
              <a:rPr lang="uk-UA" altLang="uk-UA" sz="1900" dirty="0">
                <a:solidFill>
                  <a:srgbClr val="002060"/>
                </a:solidFill>
              </a:rPr>
              <a:t> щось робити разом, чути один одного, отримувати колективний результат. 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b="1" dirty="0">
                <a:solidFill>
                  <a:srgbClr val="002060"/>
                </a:solidFill>
              </a:rPr>
              <a:t>5. Варіативні і гнучкі</a:t>
            </a: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Не всі їх обов'язково виконувати і не на все потрібно відповідати. Педагогу можна вибрати ті, які відповідають можливостям дитячої аудиторії.</a:t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/>
            </a:r>
            <a:br>
              <a:rPr lang="uk-UA" altLang="uk-UA" sz="1900" dirty="0">
                <a:solidFill>
                  <a:srgbClr val="002060"/>
                </a:solidFill>
              </a:rPr>
            </a:br>
            <a:r>
              <a:rPr lang="uk-UA" altLang="uk-UA" sz="1900" b="1" dirty="0">
                <a:solidFill>
                  <a:srgbClr val="002060"/>
                </a:solidFill>
              </a:rPr>
              <a:t>6. Прищеплюють інтерес до предмету</a:t>
            </a:r>
            <a:br>
              <a:rPr lang="uk-UA" altLang="uk-UA" sz="1900" b="1" dirty="0">
                <a:solidFill>
                  <a:srgbClr val="002060"/>
                </a:solidFill>
              </a:rPr>
            </a:br>
            <a:r>
              <a:rPr lang="uk-UA" altLang="uk-UA" sz="1900" dirty="0">
                <a:solidFill>
                  <a:srgbClr val="002060"/>
                </a:solidFill>
              </a:rPr>
              <a:t>Ми постаралися зробити наші підручники такими, щоб вони відповідали всім критеріям.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F94A0-1396-1429-D54B-54FFD5136F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37" y="4581128"/>
            <a:ext cx="1462612" cy="2082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2FDF0-781C-3E55-1B36-3426812638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5" y="323991"/>
            <a:ext cx="1477421" cy="2010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998C24-5371-23B4-36C2-950E20C106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535771"/>
            <a:ext cx="1462613" cy="19352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4D2BC-B46A-02E6-9419-0EE9BFAC23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24744"/>
            <a:ext cx="2871788" cy="2923821"/>
          </a:xfrm>
          <a:prstGeom prst="rect">
            <a:avLst/>
          </a:prstGeom>
        </p:spPr>
      </p:pic>
      <p:sp>
        <p:nvSpPr>
          <p:cNvPr id="10" name="Бульбашка думок: хмарка 9">
            <a:extLst>
              <a:ext uri="{FF2B5EF4-FFF2-40B4-BE49-F238E27FC236}">
                <a16:creationId xmlns:a16="http://schemas.microsoft.com/office/drawing/2014/main" id="{31F78E39-F4A7-41F7-B305-F74DCA31D7AB}"/>
              </a:ext>
            </a:extLst>
          </p:cNvPr>
          <p:cNvSpPr/>
          <p:nvPr/>
        </p:nvSpPr>
        <p:spPr>
          <a:xfrm>
            <a:off x="5940152" y="1772817"/>
            <a:ext cx="3027335" cy="2193704"/>
          </a:xfrm>
          <a:prstGeom prst="cloudCallout">
            <a:avLst>
              <a:gd name="adj1" fmla="val 103161"/>
              <a:gd name="adj2" fmla="val 759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Що означає швидкість вітру 2-3 м/с? Це мало чи багато? Скільки свічок можна задути таким вітром?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3441E-0D3F-CC36-DE9B-9A725A95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964"/>
            <a:ext cx="7886700" cy="998248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1 етап. Постановка проблеми</a:t>
            </a:r>
          </a:p>
        </p:txBody>
      </p:sp>
      <p:pic>
        <p:nvPicPr>
          <p:cNvPr id="3" name="Picture 2" descr="Як вимірювати фізичні величини? - Пізнаємо природу. 5 клас. Кравченко">
            <a:extLst>
              <a:ext uri="{FF2B5EF4-FFF2-40B4-BE49-F238E27FC236}">
                <a16:creationId xmlns:a16="http://schemas.microsoft.com/office/drawing/2014/main" id="{649EE5B9-95B2-FCB1-3160-BCE6A613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351" y="1525324"/>
            <a:ext cx="1479789" cy="21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ульбашка думок: хмарка 5">
            <a:extLst>
              <a:ext uri="{FF2B5EF4-FFF2-40B4-BE49-F238E27FC236}">
                <a16:creationId xmlns:a16="http://schemas.microsoft.com/office/drawing/2014/main" id="{9373FCFE-386F-4C06-8346-1757721EE84F}"/>
              </a:ext>
            </a:extLst>
          </p:cNvPr>
          <p:cNvSpPr/>
          <p:nvPr/>
        </p:nvSpPr>
        <p:spPr>
          <a:xfrm>
            <a:off x="176515" y="3966520"/>
            <a:ext cx="3387373" cy="2522055"/>
          </a:xfrm>
          <a:prstGeom prst="cloudCallout">
            <a:avLst>
              <a:gd name="adj1" fmla="val -60008"/>
              <a:gd name="adj2" fmla="val 716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 виміряти швидкість вітру? Що фіксувати за рухомий об'єкт? Яку відстань і час вимірювати? Чи для цього є спеціальні прилади, як спідометр?</a:t>
            </a:r>
          </a:p>
        </p:txBody>
      </p:sp>
      <p:sp>
        <p:nvSpPr>
          <p:cNvPr id="9" name="Бульбашка думок: хмарка 8">
            <a:extLst>
              <a:ext uri="{FF2B5EF4-FFF2-40B4-BE49-F238E27FC236}">
                <a16:creationId xmlns:a16="http://schemas.microsoft.com/office/drawing/2014/main" id="{A9EE4FB6-76AC-4C43-A458-17BEBBFE20FE}"/>
              </a:ext>
            </a:extLst>
          </p:cNvPr>
          <p:cNvSpPr/>
          <p:nvPr/>
        </p:nvSpPr>
        <p:spPr>
          <a:xfrm>
            <a:off x="2906212" y="3632887"/>
            <a:ext cx="4042052" cy="3071669"/>
          </a:xfrm>
          <a:prstGeom prst="cloudCallout">
            <a:avLst>
              <a:gd name="adj1" fmla="val 17592"/>
              <a:gd name="adj2" fmla="val 882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Ісак Ньютон згадував, що перший його експеримент – це вимірювання швидкості вітру. Для цього йому прийшлось багато стрибати. Чому? І для чого?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A34744-6058-2096-7493-EE73FE533B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409721"/>
            <a:ext cx="1957388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F5CCD32-A60A-FA5B-9A68-A95647651B3E}"/>
              </a:ext>
            </a:extLst>
          </p:cNvPr>
          <p:cNvSpPr txBox="1">
            <a:spLocks/>
          </p:cNvSpPr>
          <p:nvPr/>
        </p:nvSpPr>
        <p:spPr>
          <a:xfrm>
            <a:off x="468775" y="365126"/>
            <a:ext cx="8046575" cy="125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2 етап.        Виготовлення   </a:t>
            </a:r>
          </a:p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вимірювальних приладів   </a:t>
            </a:r>
            <a:b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endParaRPr lang="uk-UA" sz="2700" dirty="0">
              <a:solidFill>
                <a:schemeClr val="bg1"/>
              </a:solidFill>
              <a:highlight>
                <a:srgbClr val="F79727"/>
              </a:highligh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5BDE263-BF6C-9D39-F893-AB3A13C1C8F5}"/>
              </a:ext>
            </a:extLst>
          </p:cNvPr>
          <p:cNvSpPr txBox="1">
            <a:spLocks/>
          </p:cNvSpPr>
          <p:nvPr/>
        </p:nvSpPr>
        <p:spPr>
          <a:xfrm>
            <a:off x="763930" y="2144212"/>
            <a:ext cx="3646025" cy="4106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Група 1: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dirty="0"/>
              <a:t>виготовлення саморобного анемометра, розрахунок показників за якими визначається швидкість руху стаканчика.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D785B6-5089-78EA-30C5-9FC0D7E3ED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549" y="992791"/>
            <a:ext cx="2061277" cy="2783668"/>
          </a:xfrm>
          <a:prstGeom prst="rect">
            <a:avLst/>
          </a:prstGeom>
        </p:spPr>
      </p:pic>
      <p:pic>
        <p:nvPicPr>
          <p:cNvPr id="3076" name="Picture 4" descr="How to Make an Anemometer | There's Just One Mommy">
            <a:extLst>
              <a:ext uri="{FF2B5EF4-FFF2-40B4-BE49-F238E27FC236}">
                <a16:creationId xmlns:a16="http://schemas.microsoft.com/office/drawing/2014/main" id="{A64A6687-6E7B-C88E-80A2-2B3E831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416" y="3967927"/>
            <a:ext cx="1849238" cy="23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13C3B5-6BA2-FEC8-71DF-17F674A9A8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967927"/>
            <a:ext cx="2330581" cy="24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4AF7A-AB4D-443A-AB2F-04CC131B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77913"/>
            <a:ext cx="8047806" cy="722895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2 етап</a:t>
            </a:r>
            <a:r>
              <a:rPr lang="uk-UA" sz="3600" dirty="0" smtClean="0">
                <a:solidFill>
                  <a:schemeClr val="bg1"/>
                </a:solidFill>
                <a:highlight>
                  <a:srgbClr val="F79727"/>
                </a:highlight>
              </a:rPr>
              <a:t>.        </a:t>
            </a:r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Виготовлення   </a:t>
            </a:r>
            <a:b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вимірювальних приладів   </a:t>
            </a:r>
            <a:b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r>
              <a:rPr lang="uk-UA" sz="2700" dirty="0">
                <a:solidFill>
                  <a:schemeClr val="bg1"/>
                </a:solidFill>
                <a:highlight>
                  <a:srgbClr val="F79727"/>
                </a:highlight>
              </a:rPr>
              <a:t/>
            </a:r>
            <a:br>
              <a:rPr lang="uk-UA" sz="27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/>
            </a:r>
            <a:b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endParaRPr lang="uk-UA" sz="2700" dirty="0">
              <a:solidFill>
                <a:schemeClr val="bg1"/>
              </a:solidFill>
              <a:highlight>
                <a:srgbClr val="F79727"/>
              </a:highlight>
            </a:endParaRPr>
          </a:p>
        </p:txBody>
      </p:sp>
      <p:pic>
        <p:nvPicPr>
          <p:cNvPr id="3" name="Рисунок 2" descr="Конструкция флюгера: какие бывают варианты">
            <a:extLst>
              <a:ext uri="{FF2B5EF4-FFF2-40B4-BE49-F238E27FC236}">
                <a16:creationId xmlns:a16="http://schemas.microsoft.com/office/drawing/2014/main" id="{0CF6DD0E-10B7-B84A-9729-7723D0839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72" y="1405355"/>
            <a:ext cx="1438275" cy="23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6455FE-827F-9334-1C7B-E318AB865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941" y="2885119"/>
            <a:ext cx="2046981" cy="182837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D3AE4D3-AE71-8415-2D91-72217CA9DA32}"/>
              </a:ext>
            </a:extLst>
          </p:cNvPr>
          <p:cNvSpPr txBox="1">
            <a:spLocks/>
          </p:cNvSpPr>
          <p:nvPr/>
        </p:nvSpPr>
        <p:spPr>
          <a:xfrm>
            <a:off x="554572" y="4679068"/>
            <a:ext cx="3801404" cy="193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Група 2: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dirty="0"/>
              <a:t>створення й </a:t>
            </a:r>
            <a:r>
              <a:rPr lang="uk-UA" sz="3600" dirty="0" err="1"/>
              <a:t>калібровка</a:t>
            </a:r>
            <a:r>
              <a:rPr lang="uk-UA" sz="3600" dirty="0"/>
              <a:t> саморобного </a:t>
            </a:r>
            <a:r>
              <a:rPr lang="uk-UA" sz="3600" dirty="0" err="1"/>
              <a:t>вітровказівника</a:t>
            </a:r>
            <a:endParaRPr lang="uk-UA" sz="36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4DC8648-9FED-53B6-025F-641F370C4408}"/>
              </a:ext>
            </a:extLst>
          </p:cNvPr>
          <p:cNvSpPr txBox="1">
            <a:spLocks/>
          </p:cNvSpPr>
          <p:nvPr/>
        </p:nvSpPr>
        <p:spPr>
          <a:xfrm>
            <a:off x="2092125" y="1340768"/>
            <a:ext cx="6584331" cy="1405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/>
              <a:t>Гіпотеза: </a:t>
            </a:r>
            <a:r>
              <a:rPr lang="uk-UA" sz="2000" dirty="0"/>
              <a:t>Якщо нести </a:t>
            </a:r>
            <a:r>
              <a:rPr lang="uk-UA" sz="2000" dirty="0" err="1"/>
              <a:t>вітровказівник</a:t>
            </a:r>
            <a:r>
              <a:rPr lang="uk-UA" sz="2000" dirty="0"/>
              <a:t> у приміщенні без вітру з різною швидкістю, то можна зробити на ньому відповідні позначки. Якщо тримати калібрований </a:t>
            </a:r>
            <a:r>
              <a:rPr lang="uk-UA" sz="2000" dirty="0" err="1"/>
              <a:t>вітровказівник</a:t>
            </a:r>
            <a:r>
              <a:rPr lang="uk-UA" sz="2000" dirty="0"/>
              <a:t> на вітрові, то за позначками відхилення можна </a:t>
            </a:r>
            <a:r>
              <a:rPr lang="uk-UA" sz="2000" dirty="0" err="1"/>
              <a:t>увідповіднити</a:t>
            </a:r>
            <a:r>
              <a:rPr lang="uk-UA" sz="2000" dirty="0"/>
              <a:t> швидкість вітру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6F5D90-8181-D69C-075E-3F3A696F5C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28" y="3428999"/>
            <a:ext cx="3924251" cy="31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5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DD0CC4A-0BDD-4D24-6052-BF9CB23A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90758309-6290-AD8B-197D-205AC8BA98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8659199"/>
              </p:ext>
            </p:extLst>
          </p:nvPr>
        </p:nvGraphicFramePr>
        <p:xfrm>
          <a:off x="1137213" y="1534168"/>
          <a:ext cx="7161835" cy="480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151">
                  <a:extLst>
                    <a:ext uri="{9D8B030D-6E8A-4147-A177-3AD203B41FA5}">
                      <a16:colId xmlns:a16="http://schemas.microsoft.com/office/drawing/2014/main" val="2813819317"/>
                    </a:ext>
                  </a:extLst>
                </a:gridCol>
                <a:gridCol w="2930684">
                  <a:extLst>
                    <a:ext uri="{9D8B030D-6E8A-4147-A177-3AD203B41FA5}">
                      <a16:colId xmlns:a16="http://schemas.microsoft.com/office/drawing/2014/main" val="1785348297"/>
                    </a:ext>
                  </a:extLst>
                </a:gridCol>
              </a:tblGrid>
              <a:tr h="1459752">
                <a:tc>
                  <a:txBody>
                    <a:bodyPr/>
                    <a:lstStyle/>
                    <a:p>
                      <a:r>
                        <a:rPr lang="uk-UA" sz="2800" dirty="0"/>
                        <a:t>Вимірювальний прилад</a:t>
                      </a:r>
                    </a:p>
                    <a:p>
                      <a:r>
                        <a:rPr lang="uk-UA" sz="2800" dirty="0"/>
                        <a:t>(інформаційна система)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Значення швидкості вітру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2808437"/>
                  </a:ext>
                </a:extLst>
              </a:tr>
              <a:tr h="471858">
                <a:tc>
                  <a:txBody>
                    <a:bodyPr/>
                    <a:lstStyle/>
                    <a:p>
                      <a:r>
                        <a:rPr lang="uk-UA" sz="2800" dirty="0" err="1"/>
                        <a:t>Вітровказівник</a:t>
                      </a:r>
                      <a:endParaRPr lang="uk-UA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12376827"/>
                  </a:ext>
                </a:extLst>
              </a:tr>
              <a:tr h="766988">
                <a:tc>
                  <a:txBody>
                    <a:bodyPr/>
                    <a:lstStyle/>
                    <a:p>
                      <a:r>
                        <a:rPr lang="uk-UA" sz="2800" dirty="0"/>
                        <a:t>Анемометр (саморобний)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79428645"/>
                  </a:ext>
                </a:extLst>
              </a:tr>
              <a:tr h="766988">
                <a:tc>
                  <a:txBody>
                    <a:bodyPr/>
                    <a:lstStyle/>
                    <a:p>
                      <a:r>
                        <a:rPr lang="uk-UA" sz="2800" dirty="0"/>
                        <a:t>Анемометр (лабораторний)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uk-UA" sz="28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43001204"/>
                  </a:ext>
                </a:extLst>
              </a:tr>
              <a:tr h="1113370">
                <a:tc>
                  <a:txBody>
                    <a:bodyPr/>
                    <a:lstStyle/>
                    <a:p>
                      <a:r>
                        <a:rPr lang="uk-UA" sz="2800" dirty="0"/>
                        <a:t>Анемометр (програма у смартфоні)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983324564"/>
                  </a:ext>
                </a:extLst>
              </a:tr>
            </a:tbl>
          </a:graphicData>
        </a:graphic>
      </p:graphicFrame>
      <p:sp>
        <p:nvSpPr>
          <p:cNvPr id="8" name="Объект 7">
            <a:extLst>
              <a:ext uri="{FF2B5EF4-FFF2-40B4-BE49-F238E27FC236}">
                <a16:creationId xmlns:a16="http://schemas.microsoft.com/office/drawing/2014/main" id="{43258DC1-DFC3-8DF1-F563-4B8BC1B9B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6577" y="266219"/>
            <a:ext cx="4938773" cy="1169043"/>
          </a:xfrm>
        </p:spPr>
        <p:txBody>
          <a:bodyPr>
            <a:normAutofit fontScale="92500"/>
          </a:bodyPr>
          <a:lstStyle/>
          <a:p>
            <a:r>
              <a:rPr lang="uk-UA" dirty="0">
                <a:solidFill>
                  <a:schemeClr val="bg1"/>
                </a:solidFill>
                <a:highlight>
                  <a:srgbClr val="F79727"/>
                </a:highlight>
              </a:rPr>
              <a:t>Вимірювання швидкості вітру й порівняння результатів</a:t>
            </a:r>
          </a:p>
          <a:p>
            <a:endParaRPr lang="uk-UA" dirty="0">
              <a:solidFill>
                <a:schemeClr val="bg1"/>
              </a:solidFill>
              <a:highlight>
                <a:srgbClr val="F79727"/>
              </a:highlight>
            </a:endParaRP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7C6DB4-2651-584C-57E1-0B94C03378C3}"/>
              </a:ext>
            </a:extLst>
          </p:cNvPr>
          <p:cNvSpPr txBox="1">
            <a:spLocks/>
          </p:cNvSpPr>
          <p:nvPr/>
        </p:nvSpPr>
        <p:spPr>
          <a:xfrm>
            <a:off x="468775" y="365126"/>
            <a:ext cx="3239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3 етап. </a:t>
            </a:r>
            <a:endParaRPr lang="uk-UA" sz="3600" dirty="0" smtClean="0">
              <a:solidFill>
                <a:schemeClr val="bg1"/>
              </a:solidFill>
              <a:highlight>
                <a:srgbClr val="F79727"/>
              </a:highlight>
            </a:endParaRPr>
          </a:p>
          <a:p>
            <a:endParaRPr lang="uk-UA" sz="3600" dirty="0">
              <a:solidFill>
                <a:schemeClr val="bg1"/>
              </a:solidFill>
              <a:highlight>
                <a:srgbClr val="F79727"/>
              </a:highlight>
            </a:endParaRPr>
          </a:p>
          <a:p>
            <a:r>
              <a:rPr lang="uk-UA" sz="3600" dirty="0" smtClean="0">
                <a:solidFill>
                  <a:schemeClr val="bg1"/>
                </a:solidFill>
                <a:highlight>
                  <a:srgbClr val="F79727"/>
                </a:highlight>
              </a:rPr>
              <a:t>Дослідження</a:t>
            </a:r>
            <a:endParaRPr lang="uk-UA" sz="3600" dirty="0">
              <a:solidFill>
                <a:schemeClr val="bg1"/>
              </a:solidFill>
              <a:highlight>
                <a:srgbClr val="F79727"/>
              </a:highlight>
            </a:endParaRPr>
          </a:p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/>
            </a:r>
            <a:b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endParaRPr lang="uk-UA" sz="2700" dirty="0">
              <a:solidFill>
                <a:schemeClr val="bg1"/>
              </a:solidFill>
              <a:highlight>
                <a:srgbClr val="F7972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3804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73" y="188640"/>
            <a:ext cx="3721542" cy="572700"/>
          </a:xfrm>
        </p:spPr>
        <p:txBody>
          <a:bodyPr/>
          <a:lstStyle/>
          <a:p>
            <a:r>
              <a:rPr lang="uk-UA" dirty="0"/>
              <a:t>Головна ціль STEM-освіти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271" y="1006648"/>
            <a:ext cx="4296829" cy="1054200"/>
          </a:xfrm>
        </p:spPr>
        <p:txBody>
          <a:bodyPr/>
          <a:lstStyle/>
          <a:p>
            <a:pPr marL="0" algn="just"/>
            <a:r>
              <a:rPr lang="uk-UA" sz="2000" dirty="0"/>
              <a:t>виховати учня, здатного самостійно опановувати великі масиви інформації, вміти користуватися новими технологіями та творчо підходити до пошуку рішень. </a:t>
            </a:r>
            <a:endParaRPr lang="en-US" sz="2000" dirty="0"/>
          </a:p>
          <a:p>
            <a:pPr marL="0" algn="just"/>
            <a:endParaRPr lang="uk-UA" sz="2000" dirty="0"/>
          </a:p>
          <a:p>
            <a:pPr marL="0" algn="just"/>
            <a:r>
              <a:rPr lang="uk-UA" sz="2000" dirty="0"/>
              <a:t>Для адаптаційного циклу навчання (5-6 класи) це завдання реалізується відповідно до вікових особливостей учнів, рівня їхніх знань та вмінь і полягає в тому, щоб  викликати у дитини стійкий інтерес до наук – складників STEM, застосовувати наукові методи дослідження, математичне моделювання, інженерний дизайн та креативність. 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Переваги STEM-освіти — Журнал «На Урок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31741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7C6DB4-2651-584C-57E1-0B94C03378C3}"/>
              </a:ext>
            </a:extLst>
          </p:cNvPr>
          <p:cNvSpPr txBox="1">
            <a:spLocks/>
          </p:cNvSpPr>
          <p:nvPr/>
        </p:nvSpPr>
        <p:spPr>
          <a:xfrm>
            <a:off x="468775" y="365126"/>
            <a:ext cx="8046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Дослідження</a:t>
            </a:r>
          </a:p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/>
            </a:r>
            <a:b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</a:br>
            <a:endParaRPr lang="uk-UA" sz="2700" dirty="0">
              <a:solidFill>
                <a:schemeClr val="bg1"/>
              </a:solidFill>
              <a:highlight>
                <a:srgbClr val="F79727"/>
              </a:highlight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BA368B-D3BE-800E-B118-EF97272D3B4B}"/>
              </a:ext>
            </a:extLst>
          </p:cNvPr>
          <p:cNvSpPr txBox="1">
            <a:spLocks/>
          </p:cNvSpPr>
          <p:nvPr/>
        </p:nvSpPr>
        <p:spPr>
          <a:xfrm>
            <a:off x="251520" y="3417429"/>
            <a:ext cx="3134076" cy="193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Додаткові завдання: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dirty="0"/>
              <a:t>реконструкція історичного досліду </a:t>
            </a:r>
            <a:r>
              <a:rPr lang="uk-UA" sz="3600" dirty="0" err="1"/>
              <a:t>І.Ньютона</a:t>
            </a:r>
            <a:endParaRPr lang="uk-UA" sz="360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DD0CC4A-0BDD-4D24-6052-BF9CB23A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365126"/>
            <a:ext cx="8411178" cy="1325563"/>
          </a:xfrm>
        </p:spPr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FCCA1-5099-6E58-27CA-634712F70CE2}"/>
              </a:ext>
            </a:extLst>
          </p:cNvPr>
          <p:cNvSpPr txBox="1">
            <a:spLocks/>
          </p:cNvSpPr>
          <p:nvPr/>
        </p:nvSpPr>
        <p:spPr>
          <a:xfrm>
            <a:off x="3265513" y="3569829"/>
            <a:ext cx="3152654" cy="193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Додаткові завдання: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dirty="0"/>
              <a:t>складання шкали швидкості вітру за кількістю задутих свічок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B24233-6633-5876-A189-397B9B72655B}"/>
              </a:ext>
            </a:extLst>
          </p:cNvPr>
          <p:cNvSpPr txBox="1">
            <a:spLocks/>
          </p:cNvSpPr>
          <p:nvPr/>
        </p:nvSpPr>
        <p:spPr>
          <a:xfrm>
            <a:off x="6123143" y="3502308"/>
            <a:ext cx="3194483" cy="193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Додаткові завдання: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 моделювання поширення насіння рослин вітром</a:t>
            </a:r>
            <a:endParaRPr lang="uk-UA" sz="3600" dirty="0"/>
          </a:p>
        </p:txBody>
      </p:sp>
      <p:pic>
        <p:nvPicPr>
          <p:cNvPr id="4098" name="Picture 2" descr="Gone with the Wind: Plant Seed Dispersal - Scientific American">
            <a:extLst>
              <a:ext uri="{FF2B5EF4-FFF2-40B4-BE49-F238E27FC236}">
                <a16:creationId xmlns:a16="http://schemas.microsoft.com/office/drawing/2014/main" id="{6B22402D-89FC-092E-D482-D1C7D6E3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53" y="476672"/>
            <a:ext cx="1354116" cy="1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ne with the Wind: Plant Seed Dispersal | STEM Activity">
            <a:extLst>
              <a:ext uri="{FF2B5EF4-FFF2-40B4-BE49-F238E27FC236}">
                <a16:creationId xmlns:a16="http://schemas.microsoft.com/office/drawing/2014/main" id="{58B7A62A-172A-58DE-0E53-BD630CBF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7651"/>
            <a:ext cx="185023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503664-F447-0CA8-12DA-79A98C4F2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12" y="765858"/>
            <a:ext cx="1624720" cy="1682063"/>
          </a:xfrm>
          <a:prstGeom prst="rect">
            <a:avLst/>
          </a:prstGeom>
        </p:spPr>
      </p:pic>
      <p:pic>
        <p:nvPicPr>
          <p:cNvPr id="10" name="Picture 2" descr="Як вимірювати фізичні величини? - Пізнаємо природу. 5 клас. Кравченко">
            <a:extLst>
              <a:ext uri="{FF2B5EF4-FFF2-40B4-BE49-F238E27FC236}">
                <a16:creationId xmlns:a16="http://schemas.microsoft.com/office/drawing/2014/main" id="{649EE5B9-95B2-FCB1-3160-BCE6A613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59" y="980728"/>
            <a:ext cx="1091761" cy="16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76D28-CC7D-0C7A-D933-B21AB5AE9C6A}"/>
              </a:ext>
            </a:extLst>
          </p:cNvPr>
          <p:cNvSpPr txBox="1">
            <a:spLocks/>
          </p:cNvSpPr>
          <p:nvPr/>
        </p:nvSpPr>
        <p:spPr>
          <a:xfrm>
            <a:off x="817111" y="354157"/>
            <a:ext cx="7886700" cy="652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highlight>
                  <a:srgbClr val="F79727"/>
                </a:highlight>
              </a:rPr>
              <a:t>4 етап. Висновки </a:t>
            </a:r>
          </a:p>
          <a:p>
            <a:endParaRPr lang="uk-UA" sz="1800" b="1" i="1" dirty="0">
              <a:solidFill>
                <a:srgbClr val="FFC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2AAC8-2D2A-1C87-DF1B-5C08D853FB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517" y="238410"/>
            <a:ext cx="1839812" cy="3651747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F7ADBB6-DCA9-FB45-81FC-CD5789E4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0888"/>
            <a:ext cx="5805267" cy="428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/>
              <a:t>Швидкість вітру можна вимірювати кількома способами. </a:t>
            </a:r>
          </a:p>
          <a:p>
            <a:r>
              <a:rPr lang="uk-UA" dirty="0"/>
              <a:t>Для </a:t>
            </a:r>
            <a:r>
              <a:rPr lang="uk-UA" dirty="0" err="1"/>
              <a:t>калібровки</a:t>
            </a:r>
            <a:r>
              <a:rPr lang="uk-UA" dirty="0"/>
              <a:t> </a:t>
            </a:r>
            <a:r>
              <a:rPr lang="uk-UA" dirty="0" err="1"/>
              <a:t>вітровказівника</a:t>
            </a:r>
            <a:r>
              <a:rPr lang="uk-UA" dirty="0"/>
              <a:t> використано властивість відносності руху. Для вимірювання швидкості вітру анемометром – розрахунки кількості обертів (відстані) й часу.</a:t>
            </a:r>
          </a:p>
          <a:p>
            <a:r>
              <a:rPr lang="uk-UA" dirty="0"/>
              <a:t>Склали власну шкалу швидкості вітру.</a:t>
            </a:r>
          </a:p>
          <a:p>
            <a:r>
              <a:rPr lang="uk-UA" sz="2200" dirty="0"/>
              <a:t>Принцип вимірювання швидкості вітру можна використати для інших цілей (наприклад, у лічильниках для води)</a:t>
            </a:r>
          </a:p>
        </p:txBody>
      </p:sp>
      <p:pic>
        <p:nvPicPr>
          <p:cNvPr id="7170" name="Picture 2" descr="БУДОВА,ОСОБЛИВОСТІ ТА ВІДМІННОСТІ ЛІЧИЛЬНИКІВ ВОДИ">
            <a:extLst>
              <a:ext uri="{FF2B5EF4-FFF2-40B4-BE49-F238E27FC236}">
                <a16:creationId xmlns:a16="http://schemas.microsoft.com/office/drawing/2014/main" id="{F501EF3C-825A-47CF-7DAB-E5A2BF40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211" y="4024489"/>
            <a:ext cx="2514600" cy="26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D0666-6094-9F03-ED4C-E7E75B70B3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988" y="680577"/>
            <a:ext cx="2175613" cy="20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72" y="188640"/>
            <a:ext cx="6959964" cy="1054200"/>
          </a:xfrm>
        </p:spPr>
        <p:txBody>
          <a:bodyPr/>
          <a:lstStyle/>
          <a:p>
            <a:r>
              <a:rPr lang="uk-UA" sz="3200" dirty="0"/>
              <a:t>Моделі реалізації STEM-освіти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271" y="1078656"/>
            <a:ext cx="4296829" cy="1054200"/>
          </a:xfrm>
        </p:spPr>
        <p:txBody>
          <a:bodyPr/>
          <a:lstStyle/>
          <a:p>
            <a:pPr marL="0" algn="just"/>
            <a:r>
              <a:rPr lang="ru-RU" sz="2800" dirty="0"/>
              <a:t>1. </a:t>
            </a:r>
            <a:r>
              <a:rPr lang="en-US" sz="2800" dirty="0"/>
              <a:t>STEM</a:t>
            </a:r>
            <a:r>
              <a:rPr lang="uk-UA" sz="2800" dirty="0"/>
              <a:t> як предмет</a:t>
            </a:r>
          </a:p>
          <a:p>
            <a:pPr marL="0" algn="just"/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>
          <a:xfrm>
            <a:off x="4211961" y="1052736"/>
            <a:ext cx="4932040" cy="1402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2</a:t>
            </a:r>
            <a:r>
              <a:rPr lang="ru-RU" sz="2800" dirty="0"/>
              <a:t>. STEM як </a:t>
            </a:r>
            <a:r>
              <a:rPr lang="ru-RU" sz="2800" dirty="0" err="1"/>
              <a:t>інтегруюча</a:t>
            </a:r>
            <a:endParaRPr lang="ru-RU" sz="2800" dirty="0"/>
          </a:p>
          <a:p>
            <a:r>
              <a:rPr lang="ru-RU" sz="2800" dirty="0"/>
              <a:t>основа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endParaRPr lang="uk-UA" sz="2800" dirty="0"/>
          </a:p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4791104" y="5757344"/>
            <a:ext cx="2963700" cy="76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E4DB38-7441-CCAE-5821-C82CCF577C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2856"/>
            <a:ext cx="2842651" cy="3849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81839-A9A9-F841-27A9-172C4A6C0D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80928"/>
            <a:ext cx="4608512" cy="37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4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4773F-CE94-4BCB-B68E-038E33110C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3" y="2498384"/>
            <a:ext cx="2457450" cy="16264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BFF3C-AB15-4F2B-961E-010965104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50" y="2498384"/>
            <a:ext cx="2457450" cy="1634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B9E57-038C-415F-B033-334E2D267C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867" y="2480309"/>
            <a:ext cx="2457450" cy="1640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4F77E8-5050-4EC6-ACE8-23F8B3D6DD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3" y="4162257"/>
            <a:ext cx="2457450" cy="16462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ED1D65-5458-4331-A62A-20CBF87164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51" y="4183264"/>
            <a:ext cx="2457450" cy="1636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64BB1E-3E71-463D-B90C-3E07EF7B2F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868" y="4183263"/>
            <a:ext cx="2459560" cy="16252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16E352-6968-47DB-8D5E-250581A9D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29163"/>
            <a:ext cx="6067083" cy="1929454"/>
          </a:xfrm>
          <a:prstGeom prst="rect">
            <a:avLst/>
          </a:prstGeom>
        </p:spPr>
      </p:pic>
      <p:sp>
        <p:nvSpPr>
          <p:cNvPr id="13" name="Пляма: 8 точок 12">
            <a:extLst>
              <a:ext uri="{FF2B5EF4-FFF2-40B4-BE49-F238E27FC236}">
                <a16:creationId xmlns:a16="http://schemas.microsoft.com/office/drawing/2014/main" id="{F70DB2E0-125A-4500-B469-54F47EE29B36}"/>
              </a:ext>
            </a:extLst>
          </p:cNvPr>
          <p:cNvSpPr/>
          <p:nvPr/>
        </p:nvSpPr>
        <p:spPr>
          <a:xfrm>
            <a:off x="5436096" y="332656"/>
            <a:ext cx="3538557" cy="2566017"/>
          </a:xfrm>
          <a:prstGeom prst="irregularSeal1">
            <a:avLst/>
          </a:prstGeom>
          <a:ln>
            <a:noFill/>
          </a:ln>
          <a:effectLst>
            <a:glow rad="419100">
              <a:schemeClr val="accent4">
                <a:satMod val="175000"/>
                <a:alpha val="1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STEM</a:t>
            </a:r>
            <a:endParaRPr lang="uk-UA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C326BE-62D3-422D-B4AD-C3CA9AE468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385" y="2486328"/>
            <a:ext cx="1175570" cy="16464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DAD427-3A25-4197-83A0-DCAE09A441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084" y="4203166"/>
            <a:ext cx="1185569" cy="16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58A86-2B82-7B1C-B089-A0DE8BE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STEM як </a:t>
            </a:r>
            <a:r>
              <a:rPr lang="ru-RU" sz="3600" dirty="0" err="1"/>
              <a:t>інтегруюча</a:t>
            </a:r>
            <a:r>
              <a:rPr lang="ru-RU" sz="3600" dirty="0"/>
              <a:t> основа </a:t>
            </a:r>
            <a:r>
              <a:rPr lang="ru-RU" sz="3600" dirty="0" err="1"/>
              <a:t>системи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97D60-AAB2-73EE-56EA-B6AE0587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Вивчати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закономірності через свій шлях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C594C9D0-2F72-A2C2-24CB-9540F5E9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9093"/>
            <a:ext cx="2880320" cy="411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5">
            <a:extLst>
              <a:ext uri="{FF2B5EF4-FFF2-40B4-BE49-F238E27FC236}">
                <a16:creationId xmlns:a16="http://schemas.microsoft.com/office/drawing/2014/main" id="{FBD50D02-401F-CCDA-43F7-DDD84F807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313" y="2439591"/>
            <a:ext cx="190599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8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ПРОБЛЕМА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↓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ПОШУК ВИРІШЕННЯ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↓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ВИСНОВКИ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</a:rPr>
              <a:t>↓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ЗАСТОСУВАННЯ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2400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EADED5-A4A0-C730-3973-6AC3C06B3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240" y="1391985"/>
            <a:ext cx="3060256" cy="5014197"/>
          </a:xfrm>
          <a:prstGeom prst="rect">
            <a:avLst/>
          </a:prstGeom>
        </p:spPr>
      </p:pic>
      <p:sp>
        <p:nvSpPr>
          <p:cNvPr id="8" name="Прямокутник 5">
            <a:extLst>
              <a:ext uri="{FF2B5EF4-FFF2-40B4-BE49-F238E27FC236}">
                <a16:creationId xmlns:a16="http://schemas.microsoft.com/office/drawing/2014/main" id="{2F2B781B-E78E-1701-D27D-49B28D77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2591991"/>
            <a:ext cx="21237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8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Досліджуй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↓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Дізнавайся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↓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Дій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2400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E50691-9DC5-5D16-CE72-0AD0927EB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764">
            <a:off x="1691680" y="5072545"/>
            <a:ext cx="1266765" cy="1572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385ABF-5DB3-5639-4FC5-438DF6A39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628">
            <a:off x="316641" y="5109556"/>
            <a:ext cx="1227397" cy="15484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A1C30C-7773-FE59-C706-1E7EE0B6BD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248">
            <a:off x="5060772" y="1035368"/>
            <a:ext cx="1099563" cy="12691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B93C8E-5E48-043C-253A-FE697081C8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98850">
            <a:off x="3145239" y="782328"/>
            <a:ext cx="1147636" cy="14796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90D8-CF86-404C-B600-5E3B253C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5" y="179615"/>
            <a:ext cx="7428757" cy="5388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Три структури підручників природничої </a:t>
            </a:r>
            <a:r>
              <a:rPr lang="uk-UA" sz="3600" b="1" dirty="0"/>
              <a:t>галузі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AD8A0-4F53-725C-F3E2-AC5A9BE8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40" y="2481920"/>
            <a:ext cx="2580706" cy="30534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Пояснювально-ілюстративний</a:t>
            </a:r>
          </a:p>
          <a:p>
            <a:pPr marL="0" indent="0">
              <a:buNone/>
            </a:pPr>
            <a:r>
              <a:rPr lang="uk-UA" sz="1800" dirty="0" smtClean="0"/>
              <a:t>Переважає пояснювальний текст з ілюстративним матеріалом.</a:t>
            </a:r>
          </a:p>
          <a:p>
            <a:pPr marL="0" indent="0">
              <a:buNone/>
            </a:pPr>
            <a:r>
              <a:rPr lang="uk-UA" sz="1800" dirty="0" smtClean="0"/>
              <a:t>Зустрічається діалог (герої) з учнем.</a:t>
            </a:r>
          </a:p>
          <a:p>
            <a:pPr marL="0" indent="0">
              <a:buNone/>
            </a:pPr>
            <a:r>
              <a:rPr lang="uk-UA" sz="1800" dirty="0" smtClean="0"/>
              <a:t>У кінці параграфа підбито підсумки (головне) у параграфі.</a:t>
            </a:r>
          </a:p>
          <a:p>
            <a:pPr marL="0" indent="0">
              <a:buNone/>
            </a:pPr>
            <a:r>
              <a:rPr lang="uk-UA" sz="1800" dirty="0" smtClean="0"/>
              <a:t>Запитання на перевірку вивченого. </a:t>
            </a:r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FCDA206-2849-4380-B52C-7341A5E677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9" y="-25255"/>
            <a:ext cx="768356" cy="86196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66C1DDF-E2CA-48AA-BFA4-D1B835E8C2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088" y="0"/>
            <a:ext cx="1379294" cy="112474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6FAD8A0-4F53-725C-F3E2-AC5A9BE832B3}"/>
              </a:ext>
            </a:extLst>
          </p:cNvPr>
          <p:cNvSpPr txBox="1">
            <a:spLocks/>
          </p:cNvSpPr>
          <p:nvPr/>
        </p:nvSpPr>
        <p:spPr>
          <a:xfrm>
            <a:off x="2958445" y="2060848"/>
            <a:ext cx="3125723" cy="3099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dirty="0" smtClean="0"/>
              <a:t>Пояснювально-проблемний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700" dirty="0" smtClean="0"/>
              <a:t>Текст параграфа містить проблемні питання, спонукає до пошуку відповіді і в той же час дає готові відповіді.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700" dirty="0" smtClean="0"/>
              <a:t>Робота з малюнками і текстом.</a:t>
            </a:r>
          </a:p>
          <a:p>
            <a:pPr marL="0" indent="0">
              <a:buNone/>
            </a:pPr>
            <a:r>
              <a:rPr lang="uk-UA" sz="1700" dirty="0"/>
              <a:t>У кінці параграфа підбито підсумки (головне) у параграфі.</a:t>
            </a:r>
          </a:p>
          <a:p>
            <a:pPr marL="0" indent="0">
              <a:buNone/>
            </a:pPr>
            <a:r>
              <a:rPr lang="uk-UA" sz="1700" dirty="0"/>
              <a:t>Запитання на перевірку вивченого.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uk-UA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uk-UA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6FAD8A0-4F53-725C-F3E2-AC5A9BE832B3}"/>
              </a:ext>
            </a:extLst>
          </p:cNvPr>
          <p:cNvSpPr txBox="1">
            <a:spLocks/>
          </p:cNvSpPr>
          <p:nvPr/>
        </p:nvSpPr>
        <p:spPr>
          <a:xfrm>
            <a:off x="6156176" y="2612543"/>
            <a:ext cx="2593897" cy="2544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dirty="0" smtClean="0"/>
              <a:t>Діяльнісний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800" dirty="0" smtClean="0"/>
              <a:t>Кожен параграф містить завдання, що спонукають до самостійного пошуку відповіді на проблемне питання, на дослідження.</a:t>
            </a:r>
          </a:p>
          <a:p>
            <a:pPr marL="0" indent="0">
              <a:buNone/>
            </a:pPr>
            <a:r>
              <a:rPr lang="uk-UA" sz="1800" dirty="0"/>
              <a:t>Робота з малюнками і текстом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/>
              <a:t>Запитання на перевірку вивченого.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Font typeface="Arial" panose="020B0604020202020204" pitchFamily="34" charset="0"/>
              <a:buNone/>
            </a:pPr>
            <a:endParaRPr lang="uk-UA" dirty="0"/>
          </a:p>
        </p:txBody>
      </p:sp>
      <p:pic>
        <p:nvPicPr>
          <p:cNvPr id="8" name="Рисунок 7" descr="Картинки мальвина (47 фото) » Юмор, позитив и много смешных картинок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02" y="1052736"/>
            <a:ext cx="1837355" cy="143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673" y="5034975"/>
            <a:ext cx="2546532" cy="14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574" y="742161"/>
            <a:ext cx="2281408" cy="17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D7F0E4-4843-71A1-9203-E8487A9F188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0334">
            <a:off x="6379806" y="5209411"/>
            <a:ext cx="1105832" cy="13796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77F7AA-EF0A-9CCF-6436-806F48F5E3B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47972" flipV="1">
            <a:off x="7650735" y="5104358"/>
            <a:ext cx="1153211" cy="14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58A86-2B82-7B1C-B089-A0DE8BE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STEM як </a:t>
            </a:r>
            <a:r>
              <a:rPr lang="ru-RU" sz="3600" dirty="0" err="1"/>
              <a:t>інтегруюча</a:t>
            </a:r>
            <a:r>
              <a:rPr lang="ru-RU" sz="3600" dirty="0"/>
              <a:t> основа </a:t>
            </a:r>
            <a:r>
              <a:rPr lang="ru-RU" sz="3600" dirty="0" err="1"/>
              <a:t>системи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97D60-AAB2-73EE-56EA-B6AE0587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Рухатися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вирішення практичних та конкретних завдань до загальних рішень, понять та вищого рівня абстракції, ідей та теорій.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8" name="Picture 4" descr="Практикум із суспільствознавства на тему: Пізнання людиною світу і самого  себе">
            <a:extLst>
              <a:ext uri="{FF2B5EF4-FFF2-40B4-BE49-F238E27FC236}">
                <a16:creationId xmlns:a16="http://schemas.microsoft.com/office/drawing/2014/main" id="{2231144D-E5EA-4CA5-D9BE-9FAC6F68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549" y="3257793"/>
            <a:ext cx="4634939" cy="33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F4D15D78-3836-A824-09FE-00DC3707ADDE}"/>
              </a:ext>
            </a:extLst>
          </p:cNvPr>
          <p:cNvSpPr txBox="1">
            <a:spLocks/>
          </p:cNvSpPr>
          <p:nvPr/>
        </p:nvSpPr>
        <p:spPr>
          <a:xfrm>
            <a:off x="179512" y="2996952"/>
            <a:ext cx="374441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Включати у пошук рішення різні науки та математику, акцентувати увагу на аргументації, доказі та </a:t>
            </a:r>
            <a:r>
              <a:rPr lang="uk-UA" dirty="0" err="1"/>
              <a:t>логіці</a:t>
            </a:r>
            <a:r>
              <a:rPr lang="uk-UA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635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https://www.facebook.com/groups/805895179541236/user/100024786902999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141182" cy="530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4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58A86-2B82-7B1C-B089-A0DE8BE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STEM як </a:t>
            </a:r>
            <a:r>
              <a:rPr lang="ru-RU" sz="3600" dirty="0" err="1"/>
              <a:t>інтегруюча</a:t>
            </a:r>
            <a:r>
              <a:rPr lang="ru-RU" sz="3600" dirty="0"/>
              <a:t> основа </a:t>
            </a:r>
            <a:r>
              <a:rPr lang="ru-RU" sz="3600" dirty="0" err="1"/>
              <a:t>системи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97D60-AAB2-73EE-56EA-B6AE0587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28945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Показувати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всі найцікавіші проєкти / технологічні рішення створюються на стику наук.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Включати в обговорення та вирішення проблем питання економіки, культури, історії, етики, відповідальності, екології тощо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dirty="0"/>
          </a:p>
        </p:txBody>
      </p:sp>
      <p:pic>
        <p:nvPicPr>
          <p:cNvPr id="1028" name="Picture 4" descr="Велика українська енциклопедія | Корпус енциклопедичних видань України:  бібліографічний онлайн-покажчик">
            <a:extLst>
              <a:ext uri="{FF2B5EF4-FFF2-40B4-BE49-F238E27FC236}">
                <a16:creationId xmlns:a16="http://schemas.microsoft.com/office/drawing/2014/main" id="{B2CE1A8B-20C5-AC18-41A6-FEC25AB1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17504"/>
            <a:ext cx="3024336" cy="38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Science of Art Blog - How Science Integrates With Art">
            <a:extLst>
              <a:ext uri="{FF2B5EF4-FFF2-40B4-BE49-F238E27FC236}">
                <a16:creationId xmlns:a16="http://schemas.microsoft.com/office/drawing/2014/main" id="{C19DCBC7-AA5E-AF18-4464-0AD704930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116" y="2187608"/>
            <a:ext cx="3346868" cy="18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 той бік енциклопедії: Як працює і чим живе українська Вікіпедія | Новини  України - #Букви">
            <a:extLst>
              <a:ext uri="{FF2B5EF4-FFF2-40B4-BE49-F238E27FC236}">
                <a16:creationId xmlns:a16="http://schemas.microsoft.com/office/drawing/2014/main" id="{B632560A-B9E3-389F-0E9E-EE7BFB55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25" y="4278507"/>
            <a:ext cx="3943706" cy="24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hopenhauer on the Essential Difference Between How Art and Science Reveal  the World – The Marginalian">
            <a:extLst>
              <a:ext uri="{FF2B5EF4-FFF2-40B4-BE49-F238E27FC236}">
                <a16:creationId xmlns:a16="http://schemas.microsoft.com/office/drawing/2014/main" id="{2D8A5070-DE06-2B29-9853-AB62BCEA0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985" y="3943429"/>
            <a:ext cx="3084955" cy="17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федра біотехнології та хімії | Полтавський державний аграрний університет">
            <a:extLst>
              <a:ext uri="{FF2B5EF4-FFF2-40B4-BE49-F238E27FC236}">
                <a16:creationId xmlns:a16="http://schemas.microsoft.com/office/drawing/2014/main" id="{FDE2FEA6-5306-3FCE-FC08-D2EC56BB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575" y="5699131"/>
            <a:ext cx="459241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оінформаційні системи і технології | Кафедра аерокосмічної геодезії та  землеустрою">
            <a:extLst>
              <a:ext uri="{FF2B5EF4-FFF2-40B4-BE49-F238E27FC236}">
                <a16:creationId xmlns:a16="http://schemas.microsoft.com/office/drawing/2014/main" id="{74922B1B-BBC2-FE83-36B3-998AC33D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070" y="2390803"/>
            <a:ext cx="1943271" cy="19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18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846</Words>
  <Application>Microsoft Office PowerPoint</Application>
  <PresentationFormat>Экран (4:3)</PresentationFormat>
  <Paragraphs>118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Bad Script</vt:lpstr>
      <vt:lpstr>Calibri</vt:lpstr>
      <vt:lpstr>Calibri Light</vt:lpstr>
      <vt:lpstr>Catamaran</vt:lpstr>
      <vt:lpstr>Staatliches</vt:lpstr>
      <vt:lpstr>Times New Roman</vt:lpstr>
      <vt:lpstr>Тема Office</vt:lpstr>
      <vt:lpstr>STEM у новій українській школі</vt:lpstr>
      <vt:lpstr>Головна ціль STEM-освіти </vt:lpstr>
      <vt:lpstr>Моделі реалізації STEM-освіти </vt:lpstr>
      <vt:lpstr>Презентация PowerPoint</vt:lpstr>
      <vt:lpstr>STEM як інтегруюча основа системи навчання </vt:lpstr>
      <vt:lpstr>Три структури підручників природничої галузі</vt:lpstr>
      <vt:lpstr>STEM як інтегруюча основа системи навчання </vt:lpstr>
      <vt:lpstr>https://www.facebook.com/groups/805895179541236/user/100024786902999</vt:lpstr>
      <vt:lpstr>STEM як інтегруюча основа системи навчання </vt:lpstr>
      <vt:lpstr>STEM як інтегруюча основа системи навчання</vt:lpstr>
      <vt:lpstr>STEM як інтегруюча основа системи навчання</vt:lpstr>
      <vt:lpstr>STEM як інтегруюча основа системи навчання</vt:lpstr>
      <vt:lpstr>STEM як інтегруюча основа системи навчання </vt:lpstr>
      <vt:lpstr>STEM як інтегруюча основа системи навчання</vt:lpstr>
      <vt:lpstr> 1. Розвивають Не дають готових знань, а  вчать «відкривати» знання самостійно.  2. Вчать задавати питання і відповідати на них   Що ти про це думаєш? З яким із персонажів ти згоден чи не згоден?  Спробуй сам сформулювати правило.  Сформулюй «товсті» та «тонкі» запитання.  3. Не мають дублювання у контенті Завдання і запитання у підручниках взаємодоповнюють  і підсилюють один одного.   4. Навчають взаємодії Дуже важливо вчити дітей взаємодіяти один з одним, особливо сьогодні, коли існує очевидний дефіцит  реального спілкування. Діти вчаться щось робити разом, чути один одного, отримувати колективний результат.   5. Варіативні і гнучкі Не всі їх обов'язково виконувати і не на все потрібно відповідати. Педагогу можна вибрати ті, які відповідають можливостям дитячої аудиторії.  6. Прищеплюють інтерес до предмету Ми постаралися зробити наші підручники такими, щоб вони відповідали всім критеріям.</vt:lpstr>
      <vt:lpstr>1 етап. Постановка проблеми</vt:lpstr>
      <vt:lpstr>Презентация PowerPoint</vt:lpstr>
      <vt:lpstr>2 етап.        Виготовлення    вимірювальних приладів      </vt:lpstr>
      <vt:lpstr> </vt:lpstr>
      <vt:lpstr> 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як інтегруюча основа системи навчання в 5-6 класах, розробленої в Інституті педагогіки НАПН України</dc:title>
  <dc:creator>Тетяна</dc:creator>
  <cp:lastModifiedBy>Користувач Windows</cp:lastModifiedBy>
  <cp:revision>40</cp:revision>
  <dcterms:created xsi:type="dcterms:W3CDTF">2023-02-09T10:25:23Z</dcterms:created>
  <dcterms:modified xsi:type="dcterms:W3CDTF">2023-05-04T11:58:34Z</dcterms:modified>
</cp:coreProperties>
</file>